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4" r:id="rId2"/>
    <p:sldId id="258" r:id="rId3"/>
    <p:sldId id="263" r:id="rId4"/>
    <p:sldId id="262" r:id="rId5"/>
    <p:sldId id="259" r:id="rId6"/>
    <p:sldId id="260" r:id="rId7"/>
    <p:sldId id="261" r:id="rId8"/>
    <p:sldId id="257" r:id="rId9"/>
    <p:sldId id="256" r:id="rId10"/>
    <p:sldId id="265" r:id="rId11"/>
  </p:sldIdLst>
  <p:sldSz cx="14630400" cy="14630400"/>
  <p:notesSz cx="7104063" cy="10234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30" d="100"/>
          <a:sy n="30" d="100"/>
        </p:scale>
        <p:origin x="1756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2394374"/>
            <a:ext cx="12435840" cy="5093547"/>
          </a:xfrm>
        </p:spPr>
        <p:txBody>
          <a:bodyPr anchor="b"/>
          <a:lstStyle>
            <a:lvl1pPr algn="ctr">
              <a:defRPr sz="9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7684348"/>
            <a:ext cx="10972800" cy="3532292"/>
          </a:xfrm>
        </p:spPr>
        <p:txBody>
          <a:bodyPr/>
          <a:lstStyle>
            <a:lvl1pPr marL="0" indent="0" algn="ctr">
              <a:buNone/>
              <a:defRPr sz="3840"/>
            </a:lvl1pPr>
            <a:lvl2pPr marL="731520" indent="0" algn="ctr">
              <a:buNone/>
              <a:defRPr sz="3200"/>
            </a:lvl2pPr>
            <a:lvl3pPr marL="1463040" indent="0" algn="ctr">
              <a:buNone/>
              <a:defRPr sz="2880"/>
            </a:lvl3pPr>
            <a:lvl4pPr marL="2194560" indent="0" algn="ctr">
              <a:buNone/>
              <a:defRPr sz="2560"/>
            </a:lvl4pPr>
            <a:lvl5pPr marL="2926080" indent="0" algn="ctr">
              <a:buNone/>
              <a:defRPr sz="2560"/>
            </a:lvl5pPr>
            <a:lvl6pPr marL="3657600" indent="0" algn="ctr">
              <a:buNone/>
              <a:defRPr sz="2560"/>
            </a:lvl6pPr>
            <a:lvl7pPr marL="4389120" indent="0" algn="ctr">
              <a:buNone/>
              <a:defRPr sz="2560"/>
            </a:lvl7pPr>
            <a:lvl8pPr marL="5120640" indent="0" algn="ctr">
              <a:buNone/>
              <a:defRPr sz="2560"/>
            </a:lvl8pPr>
            <a:lvl9pPr marL="5852160" indent="0" algn="ctr">
              <a:buNone/>
              <a:defRPr sz="256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0F2FB-698E-4013-9DBC-A01E77385DB7}" type="datetimeFigureOut">
              <a:rPr lang="fr-FR" smtClean="0"/>
              <a:t>17/11/2019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D5224-A39D-4F18-85A8-337D1979FF1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274861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0F2FB-698E-4013-9DBC-A01E77385DB7}" type="datetimeFigureOut">
              <a:rPr lang="fr-FR" smtClean="0"/>
              <a:t>17/11/2019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D5224-A39D-4F18-85A8-337D1979FF1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891770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469881" y="778933"/>
            <a:ext cx="3154680" cy="1239858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5841" y="778933"/>
            <a:ext cx="9281160" cy="1239858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0F2FB-698E-4013-9DBC-A01E77385DB7}" type="datetimeFigureOut">
              <a:rPr lang="fr-FR" smtClean="0"/>
              <a:t>17/11/2019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D5224-A39D-4F18-85A8-337D1979FF1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917455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0F2FB-698E-4013-9DBC-A01E77385DB7}" type="datetimeFigureOut">
              <a:rPr lang="fr-FR" smtClean="0"/>
              <a:t>17/11/2019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D5224-A39D-4F18-85A8-337D1979FF1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517152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8221" y="3647444"/>
            <a:ext cx="12618720" cy="6085839"/>
          </a:xfrm>
        </p:spPr>
        <p:txBody>
          <a:bodyPr anchor="b"/>
          <a:lstStyle>
            <a:lvl1pPr>
              <a:defRPr sz="9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98221" y="9790858"/>
            <a:ext cx="12618720" cy="3200399"/>
          </a:xfrm>
        </p:spPr>
        <p:txBody>
          <a:bodyPr/>
          <a:lstStyle>
            <a:lvl1pPr marL="0" indent="0">
              <a:buNone/>
              <a:defRPr sz="3840">
                <a:solidFill>
                  <a:schemeClr val="tx1"/>
                </a:solidFill>
              </a:defRPr>
            </a:lvl1pPr>
            <a:lvl2pPr marL="73152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2pPr>
            <a:lvl3pPr marL="1463040" indent="0">
              <a:buNone/>
              <a:defRPr sz="2880">
                <a:solidFill>
                  <a:schemeClr val="tx1">
                    <a:tint val="75000"/>
                  </a:schemeClr>
                </a:solidFill>
              </a:defRPr>
            </a:lvl3pPr>
            <a:lvl4pPr marL="2194560" indent="0">
              <a:buNone/>
              <a:defRPr sz="2560">
                <a:solidFill>
                  <a:schemeClr val="tx1">
                    <a:tint val="75000"/>
                  </a:schemeClr>
                </a:solidFill>
              </a:defRPr>
            </a:lvl4pPr>
            <a:lvl5pPr marL="2926080" indent="0">
              <a:buNone/>
              <a:defRPr sz="2560">
                <a:solidFill>
                  <a:schemeClr val="tx1">
                    <a:tint val="75000"/>
                  </a:schemeClr>
                </a:solidFill>
              </a:defRPr>
            </a:lvl5pPr>
            <a:lvl6pPr marL="3657600" indent="0">
              <a:buNone/>
              <a:defRPr sz="2560">
                <a:solidFill>
                  <a:schemeClr val="tx1">
                    <a:tint val="75000"/>
                  </a:schemeClr>
                </a:solidFill>
              </a:defRPr>
            </a:lvl6pPr>
            <a:lvl7pPr marL="4389120" indent="0">
              <a:buNone/>
              <a:defRPr sz="2560">
                <a:solidFill>
                  <a:schemeClr val="tx1">
                    <a:tint val="75000"/>
                  </a:schemeClr>
                </a:solidFill>
              </a:defRPr>
            </a:lvl7pPr>
            <a:lvl8pPr marL="5120640" indent="0">
              <a:buNone/>
              <a:defRPr sz="2560">
                <a:solidFill>
                  <a:schemeClr val="tx1">
                    <a:tint val="75000"/>
                  </a:schemeClr>
                </a:solidFill>
              </a:defRPr>
            </a:lvl8pPr>
            <a:lvl9pPr marL="5852160" indent="0">
              <a:buNone/>
              <a:defRPr sz="25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0F2FB-698E-4013-9DBC-A01E77385DB7}" type="datetimeFigureOut">
              <a:rPr lang="fr-FR" smtClean="0"/>
              <a:t>17/11/2019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D5224-A39D-4F18-85A8-337D1979FF1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582883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5840" y="3894667"/>
            <a:ext cx="6217920" cy="9282854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06640" y="3894667"/>
            <a:ext cx="6217920" cy="9282854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0F2FB-698E-4013-9DBC-A01E77385DB7}" type="datetimeFigureOut">
              <a:rPr lang="fr-FR" smtClean="0"/>
              <a:t>17/11/2019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D5224-A39D-4F18-85A8-337D1979FF1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39181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7746" y="778936"/>
            <a:ext cx="12618720" cy="2827868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7747" y="3586481"/>
            <a:ext cx="6189344" cy="1757679"/>
          </a:xfrm>
        </p:spPr>
        <p:txBody>
          <a:bodyPr anchor="b"/>
          <a:lstStyle>
            <a:lvl1pPr marL="0" indent="0">
              <a:buNone/>
              <a:defRPr sz="3840" b="1"/>
            </a:lvl1pPr>
            <a:lvl2pPr marL="731520" indent="0">
              <a:buNone/>
              <a:defRPr sz="3200" b="1"/>
            </a:lvl2pPr>
            <a:lvl3pPr marL="1463040" indent="0">
              <a:buNone/>
              <a:defRPr sz="2880" b="1"/>
            </a:lvl3pPr>
            <a:lvl4pPr marL="2194560" indent="0">
              <a:buNone/>
              <a:defRPr sz="2560" b="1"/>
            </a:lvl4pPr>
            <a:lvl5pPr marL="2926080" indent="0">
              <a:buNone/>
              <a:defRPr sz="2560" b="1"/>
            </a:lvl5pPr>
            <a:lvl6pPr marL="3657600" indent="0">
              <a:buNone/>
              <a:defRPr sz="2560" b="1"/>
            </a:lvl6pPr>
            <a:lvl7pPr marL="4389120" indent="0">
              <a:buNone/>
              <a:defRPr sz="2560" b="1"/>
            </a:lvl7pPr>
            <a:lvl8pPr marL="5120640" indent="0">
              <a:buNone/>
              <a:defRPr sz="2560" b="1"/>
            </a:lvl8pPr>
            <a:lvl9pPr marL="5852160" indent="0">
              <a:buNone/>
              <a:defRPr sz="256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7747" y="5344160"/>
            <a:ext cx="6189344" cy="7860454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406641" y="3586481"/>
            <a:ext cx="6219826" cy="1757679"/>
          </a:xfrm>
        </p:spPr>
        <p:txBody>
          <a:bodyPr anchor="b"/>
          <a:lstStyle>
            <a:lvl1pPr marL="0" indent="0">
              <a:buNone/>
              <a:defRPr sz="3840" b="1"/>
            </a:lvl1pPr>
            <a:lvl2pPr marL="731520" indent="0">
              <a:buNone/>
              <a:defRPr sz="3200" b="1"/>
            </a:lvl2pPr>
            <a:lvl3pPr marL="1463040" indent="0">
              <a:buNone/>
              <a:defRPr sz="2880" b="1"/>
            </a:lvl3pPr>
            <a:lvl4pPr marL="2194560" indent="0">
              <a:buNone/>
              <a:defRPr sz="2560" b="1"/>
            </a:lvl4pPr>
            <a:lvl5pPr marL="2926080" indent="0">
              <a:buNone/>
              <a:defRPr sz="2560" b="1"/>
            </a:lvl5pPr>
            <a:lvl6pPr marL="3657600" indent="0">
              <a:buNone/>
              <a:defRPr sz="2560" b="1"/>
            </a:lvl6pPr>
            <a:lvl7pPr marL="4389120" indent="0">
              <a:buNone/>
              <a:defRPr sz="2560" b="1"/>
            </a:lvl7pPr>
            <a:lvl8pPr marL="5120640" indent="0">
              <a:buNone/>
              <a:defRPr sz="2560" b="1"/>
            </a:lvl8pPr>
            <a:lvl9pPr marL="5852160" indent="0">
              <a:buNone/>
              <a:defRPr sz="256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406641" y="5344160"/>
            <a:ext cx="6219826" cy="7860454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0F2FB-698E-4013-9DBC-A01E77385DB7}" type="datetimeFigureOut">
              <a:rPr lang="fr-FR" smtClean="0"/>
              <a:t>17/11/2019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D5224-A39D-4F18-85A8-337D1979FF1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421634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0F2FB-698E-4013-9DBC-A01E77385DB7}" type="datetimeFigureOut">
              <a:rPr lang="fr-FR" smtClean="0"/>
              <a:t>17/11/2019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D5224-A39D-4F18-85A8-337D1979FF1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974528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0F2FB-698E-4013-9DBC-A01E77385DB7}" type="datetimeFigureOut">
              <a:rPr lang="fr-FR" smtClean="0"/>
              <a:t>17/11/2019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D5224-A39D-4F18-85A8-337D1979FF1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110645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7746" y="975360"/>
            <a:ext cx="4718685" cy="3413760"/>
          </a:xfrm>
        </p:spPr>
        <p:txBody>
          <a:bodyPr anchor="b"/>
          <a:lstStyle>
            <a:lvl1pPr>
              <a:defRPr sz="512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19826" y="2106510"/>
            <a:ext cx="7406640" cy="10397067"/>
          </a:xfrm>
        </p:spPr>
        <p:txBody>
          <a:bodyPr/>
          <a:lstStyle>
            <a:lvl1pPr>
              <a:defRPr sz="5120"/>
            </a:lvl1pPr>
            <a:lvl2pPr>
              <a:defRPr sz="4480"/>
            </a:lvl2pPr>
            <a:lvl3pPr>
              <a:defRPr sz="384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7746" y="4389120"/>
            <a:ext cx="4718685" cy="8131388"/>
          </a:xfrm>
        </p:spPr>
        <p:txBody>
          <a:bodyPr/>
          <a:lstStyle>
            <a:lvl1pPr marL="0" indent="0">
              <a:buNone/>
              <a:defRPr sz="2560"/>
            </a:lvl1pPr>
            <a:lvl2pPr marL="731520" indent="0">
              <a:buNone/>
              <a:defRPr sz="2240"/>
            </a:lvl2pPr>
            <a:lvl3pPr marL="1463040" indent="0">
              <a:buNone/>
              <a:defRPr sz="1920"/>
            </a:lvl3pPr>
            <a:lvl4pPr marL="2194560" indent="0">
              <a:buNone/>
              <a:defRPr sz="1600"/>
            </a:lvl4pPr>
            <a:lvl5pPr marL="2926080" indent="0">
              <a:buNone/>
              <a:defRPr sz="1600"/>
            </a:lvl5pPr>
            <a:lvl6pPr marL="3657600" indent="0">
              <a:buNone/>
              <a:defRPr sz="1600"/>
            </a:lvl6pPr>
            <a:lvl7pPr marL="4389120" indent="0">
              <a:buNone/>
              <a:defRPr sz="1600"/>
            </a:lvl7pPr>
            <a:lvl8pPr marL="5120640" indent="0">
              <a:buNone/>
              <a:defRPr sz="1600"/>
            </a:lvl8pPr>
            <a:lvl9pPr marL="5852160" indent="0">
              <a:buNone/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0F2FB-698E-4013-9DBC-A01E77385DB7}" type="datetimeFigureOut">
              <a:rPr lang="fr-FR" smtClean="0"/>
              <a:t>17/11/2019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D5224-A39D-4F18-85A8-337D1979FF1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074779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7746" y="975360"/>
            <a:ext cx="4718685" cy="3413760"/>
          </a:xfrm>
        </p:spPr>
        <p:txBody>
          <a:bodyPr anchor="b"/>
          <a:lstStyle>
            <a:lvl1pPr>
              <a:defRPr sz="512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219826" y="2106510"/>
            <a:ext cx="7406640" cy="10397067"/>
          </a:xfrm>
        </p:spPr>
        <p:txBody>
          <a:bodyPr anchor="t"/>
          <a:lstStyle>
            <a:lvl1pPr marL="0" indent="0">
              <a:buNone/>
              <a:defRPr sz="5120"/>
            </a:lvl1pPr>
            <a:lvl2pPr marL="731520" indent="0">
              <a:buNone/>
              <a:defRPr sz="4480"/>
            </a:lvl2pPr>
            <a:lvl3pPr marL="1463040" indent="0">
              <a:buNone/>
              <a:defRPr sz="3840"/>
            </a:lvl3pPr>
            <a:lvl4pPr marL="2194560" indent="0">
              <a:buNone/>
              <a:defRPr sz="3200"/>
            </a:lvl4pPr>
            <a:lvl5pPr marL="2926080" indent="0">
              <a:buNone/>
              <a:defRPr sz="3200"/>
            </a:lvl5pPr>
            <a:lvl6pPr marL="3657600" indent="0">
              <a:buNone/>
              <a:defRPr sz="3200"/>
            </a:lvl6pPr>
            <a:lvl7pPr marL="4389120" indent="0">
              <a:buNone/>
              <a:defRPr sz="3200"/>
            </a:lvl7pPr>
            <a:lvl8pPr marL="5120640" indent="0">
              <a:buNone/>
              <a:defRPr sz="3200"/>
            </a:lvl8pPr>
            <a:lvl9pPr marL="5852160" indent="0">
              <a:buNone/>
              <a:defRPr sz="32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7746" y="4389120"/>
            <a:ext cx="4718685" cy="8131388"/>
          </a:xfrm>
        </p:spPr>
        <p:txBody>
          <a:bodyPr/>
          <a:lstStyle>
            <a:lvl1pPr marL="0" indent="0">
              <a:buNone/>
              <a:defRPr sz="2560"/>
            </a:lvl1pPr>
            <a:lvl2pPr marL="731520" indent="0">
              <a:buNone/>
              <a:defRPr sz="2240"/>
            </a:lvl2pPr>
            <a:lvl3pPr marL="1463040" indent="0">
              <a:buNone/>
              <a:defRPr sz="1920"/>
            </a:lvl3pPr>
            <a:lvl4pPr marL="2194560" indent="0">
              <a:buNone/>
              <a:defRPr sz="1600"/>
            </a:lvl4pPr>
            <a:lvl5pPr marL="2926080" indent="0">
              <a:buNone/>
              <a:defRPr sz="1600"/>
            </a:lvl5pPr>
            <a:lvl6pPr marL="3657600" indent="0">
              <a:buNone/>
              <a:defRPr sz="1600"/>
            </a:lvl6pPr>
            <a:lvl7pPr marL="4389120" indent="0">
              <a:buNone/>
              <a:defRPr sz="1600"/>
            </a:lvl7pPr>
            <a:lvl8pPr marL="5120640" indent="0">
              <a:buNone/>
              <a:defRPr sz="1600"/>
            </a:lvl8pPr>
            <a:lvl9pPr marL="5852160" indent="0">
              <a:buNone/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0F2FB-698E-4013-9DBC-A01E77385DB7}" type="datetimeFigureOut">
              <a:rPr lang="fr-FR" smtClean="0"/>
              <a:t>17/11/2019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CD5224-A39D-4F18-85A8-337D1979FF1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706738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5840" y="778936"/>
            <a:ext cx="12618720" cy="28278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40" y="3894667"/>
            <a:ext cx="12618720" cy="92828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05840" y="13560217"/>
            <a:ext cx="3291840" cy="7789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9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E0F2FB-698E-4013-9DBC-A01E77385DB7}" type="datetimeFigureOut">
              <a:rPr lang="fr-FR" smtClean="0"/>
              <a:t>17/11/2019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6320" y="13560217"/>
            <a:ext cx="4937760" cy="7789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9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32720" y="13560217"/>
            <a:ext cx="3291840" cy="7789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9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CD5224-A39D-4F18-85A8-337D1979FF1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12852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463040" rtl="0" eaLnBrk="1" latinLnBrk="0" hangingPunct="1">
        <a:lnSpc>
          <a:spcPct val="90000"/>
        </a:lnSpc>
        <a:spcBef>
          <a:spcPct val="0"/>
        </a:spcBef>
        <a:buNone/>
        <a:defRPr sz="70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5760" indent="-365760" algn="l" defTabSz="1463040" rtl="0" eaLnBrk="1" latinLnBrk="0" hangingPunct="1">
        <a:lnSpc>
          <a:spcPct val="90000"/>
        </a:lnSpc>
        <a:spcBef>
          <a:spcPts val="1600"/>
        </a:spcBef>
        <a:buFont typeface="Arial" panose="020B0604020202020204" pitchFamily="34" charset="0"/>
        <a:buChar char="•"/>
        <a:defRPr sz="4480" kern="1200">
          <a:solidFill>
            <a:schemeClr val="tx1"/>
          </a:solidFill>
          <a:latin typeface="+mn-lt"/>
          <a:ea typeface="+mn-ea"/>
          <a:cs typeface="+mn-cs"/>
        </a:defRPr>
      </a:lvl1pPr>
      <a:lvl2pPr marL="1097280" indent="-365760" algn="l" defTabSz="146304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384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indent="-365760" algn="l" defTabSz="146304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560320" indent="-365760" algn="l" defTabSz="146304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2880" kern="1200">
          <a:solidFill>
            <a:schemeClr val="tx1"/>
          </a:solidFill>
          <a:latin typeface="+mn-lt"/>
          <a:ea typeface="+mn-ea"/>
          <a:cs typeface="+mn-cs"/>
        </a:defRPr>
      </a:lvl4pPr>
      <a:lvl5pPr marL="3291840" indent="-365760" algn="l" defTabSz="146304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2880" kern="1200">
          <a:solidFill>
            <a:schemeClr val="tx1"/>
          </a:solidFill>
          <a:latin typeface="+mn-lt"/>
          <a:ea typeface="+mn-ea"/>
          <a:cs typeface="+mn-cs"/>
        </a:defRPr>
      </a:lvl5pPr>
      <a:lvl6pPr marL="4023360" indent="-365760" algn="l" defTabSz="146304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2880" kern="1200">
          <a:solidFill>
            <a:schemeClr val="tx1"/>
          </a:solidFill>
          <a:latin typeface="+mn-lt"/>
          <a:ea typeface="+mn-ea"/>
          <a:cs typeface="+mn-cs"/>
        </a:defRPr>
      </a:lvl6pPr>
      <a:lvl7pPr marL="4754880" indent="-365760" algn="l" defTabSz="146304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2880" kern="1200">
          <a:solidFill>
            <a:schemeClr val="tx1"/>
          </a:solidFill>
          <a:latin typeface="+mn-lt"/>
          <a:ea typeface="+mn-ea"/>
          <a:cs typeface="+mn-cs"/>
        </a:defRPr>
      </a:lvl7pPr>
      <a:lvl8pPr marL="5486400" indent="-365760" algn="l" defTabSz="146304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2880" kern="1200">
          <a:solidFill>
            <a:schemeClr val="tx1"/>
          </a:solidFill>
          <a:latin typeface="+mn-lt"/>
          <a:ea typeface="+mn-ea"/>
          <a:cs typeface="+mn-cs"/>
        </a:defRPr>
      </a:lvl8pPr>
      <a:lvl9pPr marL="6217920" indent="-365760" algn="l" defTabSz="146304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288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63040" rtl="0" eaLnBrk="1" latinLnBrk="0" hangingPunct="1">
        <a:defRPr sz="288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algn="l" defTabSz="1463040" rtl="0" eaLnBrk="1" latinLnBrk="0" hangingPunct="1">
        <a:defRPr sz="2880" kern="1200">
          <a:solidFill>
            <a:schemeClr val="tx1"/>
          </a:solidFill>
          <a:latin typeface="+mn-lt"/>
          <a:ea typeface="+mn-ea"/>
          <a:cs typeface="+mn-cs"/>
        </a:defRPr>
      </a:lvl2pPr>
      <a:lvl3pPr marL="1463040" algn="l" defTabSz="1463040" rtl="0" eaLnBrk="1" latinLnBrk="0" hangingPunct="1">
        <a:defRPr sz="2880" kern="1200">
          <a:solidFill>
            <a:schemeClr val="tx1"/>
          </a:solidFill>
          <a:latin typeface="+mn-lt"/>
          <a:ea typeface="+mn-ea"/>
          <a:cs typeface="+mn-cs"/>
        </a:defRPr>
      </a:lvl3pPr>
      <a:lvl4pPr marL="2194560" algn="l" defTabSz="1463040" rtl="0" eaLnBrk="1" latinLnBrk="0" hangingPunct="1">
        <a:defRPr sz="2880" kern="1200">
          <a:solidFill>
            <a:schemeClr val="tx1"/>
          </a:solidFill>
          <a:latin typeface="+mn-lt"/>
          <a:ea typeface="+mn-ea"/>
          <a:cs typeface="+mn-cs"/>
        </a:defRPr>
      </a:lvl4pPr>
      <a:lvl5pPr marL="2926080" algn="l" defTabSz="1463040" rtl="0" eaLnBrk="1" latinLnBrk="0" hangingPunct="1">
        <a:defRPr sz="2880" kern="1200">
          <a:solidFill>
            <a:schemeClr val="tx1"/>
          </a:solidFill>
          <a:latin typeface="+mn-lt"/>
          <a:ea typeface="+mn-ea"/>
          <a:cs typeface="+mn-cs"/>
        </a:defRPr>
      </a:lvl5pPr>
      <a:lvl6pPr marL="3657600" algn="l" defTabSz="1463040" rtl="0" eaLnBrk="1" latinLnBrk="0" hangingPunct="1">
        <a:defRPr sz="2880" kern="1200">
          <a:solidFill>
            <a:schemeClr val="tx1"/>
          </a:solidFill>
          <a:latin typeface="+mn-lt"/>
          <a:ea typeface="+mn-ea"/>
          <a:cs typeface="+mn-cs"/>
        </a:defRPr>
      </a:lvl6pPr>
      <a:lvl7pPr marL="4389120" algn="l" defTabSz="1463040" rtl="0" eaLnBrk="1" latinLnBrk="0" hangingPunct="1">
        <a:defRPr sz="2880" kern="1200">
          <a:solidFill>
            <a:schemeClr val="tx1"/>
          </a:solidFill>
          <a:latin typeface="+mn-lt"/>
          <a:ea typeface="+mn-ea"/>
          <a:cs typeface="+mn-cs"/>
        </a:defRPr>
      </a:lvl7pPr>
      <a:lvl8pPr marL="5120640" algn="l" defTabSz="1463040" rtl="0" eaLnBrk="1" latinLnBrk="0" hangingPunct="1">
        <a:defRPr sz="2880" kern="1200">
          <a:solidFill>
            <a:schemeClr val="tx1"/>
          </a:solidFill>
          <a:latin typeface="+mn-lt"/>
          <a:ea typeface="+mn-ea"/>
          <a:cs typeface="+mn-cs"/>
        </a:defRPr>
      </a:lvl8pPr>
      <a:lvl9pPr marL="5852160" algn="l" defTabSz="1463040" rtl="0" eaLnBrk="1" latinLnBrk="0" hangingPunct="1">
        <a:defRPr sz="288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jpeg"/><Relationship Id="rId17" Type="http://schemas.openxmlformats.org/officeDocument/2006/relationships/image" Target="../media/image16.jp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jfif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.png"/><Relationship Id="rId18" Type="http://schemas.openxmlformats.org/officeDocument/2006/relationships/image" Target="../media/image17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17" Type="http://schemas.openxmlformats.org/officeDocument/2006/relationships/image" Target="../media/image16.jpg"/><Relationship Id="rId2" Type="http://schemas.openxmlformats.org/officeDocument/2006/relationships/image" Target="../media/image2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jpeg"/><Relationship Id="rId5" Type="http://schemas.openxmlformats.org/officeDocument/2006/relationships/image" Target="../media/image5.png"/><Relationship Id="rId15" Type="http://schemas.openxmlformats.org/officeDocument/2006/relationships/image" Target="../media/image14.png"/><Relationship Id="rId10" Type="http://schemas.openxmlformats.org/officeDocument/2006/relationships/image" Target="../media/image10.png"/><Relationship Id="rId4" Type="http://schemas.openxmlformats.org/officeDocument/2006/relationships/image" Target="../media/image4.jfif"/><Relationship Id="rId9" Type="http://schemas.openxmlformats.org/officeDocument/2006/relationships/image" Target="../media/image9.png"/><Relationship Id="rId1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jpeg"/><Relationship Id="rId5" Type="http://schemas.openxmlformats.org/officeDocument/2006/relationships/image" Target="../media/image5.png"/><Relationship Id="rId15" Type="http://schemas.openxmlformats.org/officeDocument/2006/relationships/image" Target="../media/image14.png"/><Relationship Id="rId10" Type="http://schemas.openxmlformats.org/officeDocument/2006/relationships/image" Target="../media/image10.png"/><Relationship Id="rId4" Type="http://schemas.openxmlformats.org/officeDocument/2006/relationships/image" Target="../media/image4.jfif"/><Relationship Id="rId9" Type="http://schemas.openxmlformats.org/officeDocument/2006/relationships/image" Target="../media/image9.png"/><Relationship Id="rId1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" name="Image 1023">
            <a:extLst>
              <a:ext uri="{FF2B5EF4-FFF2-40B4-BE49-F238E27FC236}">
                <a16:creationId xmlns:a16="http://schemas.microsoft.com/office/drawing/2014/main" id="{9E1A5505-05E0-49A7-A032-B395A81DF9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5873" y="308897"/>
            <a:ext cx="6925538" cy="6449408"/>
          </a:xfrm>
          <a:prstGeom prst="rect">
            <a:avLst/>
          </a:prstGeom>
        </p:spPr>
      </p:pic>
      <p:pic>
        <p:nvPicPr>
          <p:cNvPr id="109" name="Image 108">
            <a:extLst>
              <a:ext uri="{FF2B5EF4-FFF2-40B4-BE49-F238E27FC236}">
                <a16:creationId xmlns:a16="http://schemas.microsoft.com/office/drawing/2014/main" id="{BF243CF2-375E-4447-8B07-92D41578CB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568167"/>
            <a:ext cx="6644603" cy="4319999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D3E879FA-C31A-4EBD-BF55-1F5F80DFD6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763224" y="7982504"/>
            <a:ext cx="3943953" cy="4012395"/>
          </a:xfrm>
          <a:prstGeom prst="rect">
            <a:avLst/>
          </a:prstGeom>
        </p:spPr>
      </p:pic>
      <p:sp>
        <p:nvSpPr>
          <p:cNvPr id="104" name="Titre 1">
            <a:extLst>
              <a:ext uri="{FF2B5EF4-FFF2-40B4-BE49-F238E27FC236}">
                <a16:creationId xmlns:a16="http://schemas.microsoft.com/office/drawing/2014/main" id="{07D637E6-BD3F-4181-A2A8-E6470E0E93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32458"/>
            <a:ext cx="7715873" cy="6959943"/>
          </a:xfr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>
            <a:noAutofit/>
          </a:bodyPr>
          <a:lstStyle/>
          <a:p>
            <a:pPr algn="ctr"/>
            <a:r>
              <a:rPr lang="fr-FR" sz="4800" b="1" dirty="0">
                <a:solidFill>
                  <a:schemeClr val="bg1"/>
                </a:solidFill>
                <a:latin typeface="Oxygen" panose="02000503000000000000" pitchFamily="2" charset="0"/>
              </a:rPr>
              <a:t>Constellation</a:t>
            </a:r>
            <a:br>
              <a:rPr lang="fr-FR" sz="4800" b="1" dirty="0">
                <a:solidFill>
                  <a:schemeClr val="bg1"/>
                </a:solidFill>
                <a:latin typeface="Oxygen" panose="02000503000000000000" pitchFamily="2" charset="0"/>
              </a:rPr>
            </a:br>
            <a:r>
              <a:rPr lang="fr-FR" sz="4800" b="1" dirty="0">
                <a:solidFill>
                  <a:schemeClr val="bg1"/>
                </a:solidFill>
                <a:latin typeface="Oxygen" panose="02000503000000000000" pitchFamily="2" charset="0"/>
              </a:rPr>
              <a:t>Energie Santé </a:t>
            </a:r>
            <a:br>
              <a:rPr lang="fr-FR" sz="4800" b="1" dirty="0">
                <a:solidFill>
                  <a:schemeClr val="bg1"/>
                </a:solidFill>
                <a:latin typeface="Oxygen" panose="02000503000000000000" pitchFamily="2" charset="0"/>
              </a:rPr>
            </a:br>
            <a:r>
              <a:rPr lang="fr-FR" sz="4800" b="1" dirty="0">
                <a:solidFill>
                  <a:schemeClr val="bg1"/>
                </a:solidFill>
                <a:latin typeface="Oxygen" panose="02000503000000000000" pitchFamily="2" charset="0"/>
              </a:rPr>
              <a:t>Qualité de Vie</a:t>
            </a:r>
            <a:br>
              <a:rPr lang="fr-FR" sz="4800" b="1" dirty="0">
                <a:solidFill>
                  <a:schemeClr val="bg1"/>
                </a:solidFill>
                <a:latin typeface="Oxygen" panose="02000503000000000000" pitchFamily="2" charset="0"/>
              </a:rPr>
            </a:br>
            <a:br>
              <a:rPr lang="fr-FR" sz="4800" dirty="0">
                <a:solidFill>
                  <a:schemeClr val="bg1"/>
                </a:solidFill>
                <a:latin typeface="Satisfy" panose="02000000000000000000" pitchFamily="2" charset="0"/>
              </a:rPr>
            </a:br>
            <a:r>
              <a:rPr lang="fr-FR" sz="4400" b="1" dirty="0">
                <a:solidFill>
                  <a:schemeClr val="bg1"/>
                </a:solidFill>
                <a:latin typeface="Satisfy" panose="02000000000000000000" pitchFamily="2" charset="0"/>
              </a:rPr>
              <a:t>Transition vers le nouveau monde</a:t>
            </a:r>
            <a:br>
              <a:rPr lang="fr-FR" sz="4400" dirty="0">
                <a:solidFill>
                  <a:schemeClr val="bg1"/>
                </a:solidFill>
                <a:latin typeface="Satisfy" panose="02000000000000000000" pitchFamily="2" charset="0"/>
              </a:rPr>
            </a:br>
            <a:r>
              <a:rPr lang="fr-FR" sz="4400" dirty="0">
                <a:solidFill>
                  <a:schemeClr val="bg1"/>
                </a:solidFill>
                <a:latin typeface="Satisfy" panose="02000000000000000000" pitchFamily="2" charset="0"/>
              </a:rPr>
              <a:t>Science &amp; Conscience</a:t>
            </a:r>
            <a:br>
              <a:rPr lang="fr-FR" sz="4400" dirty="0">
                <a:solidFill>
                  <a:schemeClr val="bg1"/>
                </a:solidFill>
                <a:latin typeface="Satisfy" panose="02000000000000000000" pitchFamily="2" charset="0"/>
              </a:rPr>
            </a:br>
            <a:r>
              <a:rPr lang="fr-FR" sz="3600" dirty="0">
                <a:solidFill>
                  <a:srgbClr val="FF9900"/>
                </a:solidFill>
                <a:latin typeface="Oxygen" panose="02000503000000000000" pitchFamily="2" charset="0"/>
              </a:rPr>
              <a:t>Groupe avec Catherine FRADE</a:t>
            </a:r>
            <a:br>
              <a:rPr lang="fr-FR" sz="3600" dirty="0">
                <a:solidFill>
                  <a:srgbClr val="FF9900"/>
                </a:solidFill>
                <a:latin typeface="Oxygen" panose="02000503000000000000" pitchFamily="2" charset="0"/>
              </a:rPr>
            </a:br>
            <a:r>
              <a:rPr lang="fr-FR" sz="2000" dirty="0">
                <a:solidFill>
                  <a:srgbClr val="FF9900"/>
                </a:solidFill>
                <a:latin typeface="Oxygen" panose="02000503000000000000" pitchFamily="2" charset="0"/>
              </a:rPr>
              <a:t>(convention de formation  sur demande)</a:t>
            </a:r>
            <a:br>
              <a:rPr lang="fr-FR" sz="2000" dirty="0">
                <a:solidFill>
                  <a:srgbClr val="FF9900"/>
                </a:solidFill>
                <a:latin typeface="Oxygen" panose="02000503000000000000" pitchFamily="2" charset="0"/>
              </a:rPr>
            </a:br>
            <a:br>
              <a:rPr lang="fr-FR" sz="3600" dirty="0">
                <a:solidFill>
                  <a:schemeClr val="bg1"/>
                </a:solidFill>
                <a:latin typeface="Oxygen" panose="02000503000000000000" pitchFamily="2" charset="0"/>
              </a:rPr>
            </a:br>
            <a:r>
              <a:rPr lang="fr-FR" sz="4000" dirty="0">
                <a:solidFill>
                  <a:srgbClr val="FF9900"/>
                </a:solidFill>
                <a:latin typeface="Oxygen" panose="02000503000000000000" pitchFamily="2" charset="0"/>
              </a:rPr>
              <a:t>22 Novembre 19</a:t>
            </a:r>
            <a:br>
              <a:rPr lang="fr-FR" sz="3200" dirty="0">
                <a:solidFill>
                  <a:srgbClr val="FF9900"/>
                </a:solidFill>
                <a:latin typeface="Oxygen" panose="02000503000000000000" pitchFamily="2" charset="0"/>
              </a:rPr>
            </a:br>
            <a:r>
              <a:rPr lang="fr-FR" sz="3200" dirty="0">
                <a:solidFill>
                  <a:srgbClr val="FF9900"/>
                </a:solidFill>
                <a:latin typeface="Oxygen" panose="02000503000000000000" pitchFamily="2" charset="0"/>
              </a:rPr>
              <a:t>Levallois 9h-17h</a:t>
            </a:r>
            <a:endParaRPr lang="fr-FR" sz="3600" dirty="0">
              <a:solidFill>
                <a:srgbClr val="FF9900"/>
              </a:solidFill>
              <a:latin typeface="Oxygen" panose="02000503000000000000" pitchFamily="2" charset="0"/>
            </a:endParaRPr>
          </a:p>
        </p:txBody>
      </p:sp>
      <p:pic>
        <p:nvPicPr>
          <p:cNvPr id="105" name="Espace réservé du contenu 4">
            <a:extLst>
              <a:ext uri="{FF2B5EF4-FFF2-40B4-BE49-F238E27FC236}">
                <a16:creationId xmlns:a16="http://schemas.microsoft.com/office/drawing/2014/main" id="{227A50F3-F010-440C-A80C-9A964D6841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/>
          <a:stretch>
            <a:fillRect/>
          </a:stretch>
        </p:blipFill>
        <p:spPr>
          <a:xfrm>
            <a:off x="12578063" y="11122689"/>
            <a:ext cx="2052337" cy="4320000"/>
          </a:xfrm>
          <a:prstGeom prst="rect">
            <a:avLst/>
          </a:prstGeom>
        </p:spPr>
      </p:pic>
      <p:pic>
        <p:nvPicPr>
          <p:cNvPr id="106" name="Image 105">
            <a:extLst>
              <a:ext uri="{FF2B5EF4-FFF2-40B4-BE49-F238E27FC236}">
                <a16:creationId xmlns:a16="http://schemas.microsoft.com/office/drawing/2014/main" id="{4F960FE9-5098-45E1-AB22-BA2067D4C9F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23796" y="11122689"/>
            <a:ext cx="2201273" cy="4320000"/>
          </a:xfrm>
          <a:prstGeom prst="rect">
            <a:avLst/>
          </a:prstGeom>
        </p:spPr>
      </p:pic>
      <p:pic>
        <p:nvPicPr>
          <p:cNvPr id="107" name="Image 106">
            <a:extLst>
              <a:ext uri="{FF2B5EF4-FFF2-40B4-BE49-F238E27FC236}">
                <a16:creationId xmlns:a16="http://schemas.microsoft.com/office/drawing/2014/main" id="{527C26C6-8982-4F29-BD70-288CA2BF364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931267" y="11392840"/>
            <a:ext cx="2946782" cy="3188137"/>
          </a:xfrm>
          <a:prstGeom prst="rect">
            <a:avLst/>
          </a:prstGeom>
        </p:spPr>
      </p:pic>
      <p:pic>
        <p:nvPicPr>
          <p:cNvPr id="108" name="Image 107">
            <a:extLst>
              <a:ext uri="{FF2B5EF4-FFF2-40B4-BE49-F238E27FC236}">
                <a16:creationId xmlns:a16="http://schemas.microsoft.com/office/drawing/2014/main" id="{5BA09C89-0F15-4BA8-A967-130B3F75513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643677" y="11417551"/>
            <a:ext cx="2934386" cy="3138714"/>
          </a:xfrm>
          <a:prstGeom prst="rect">
            <a:avLst/>
          </a:prstGeom>
        </p:spPr>
      </p:pic>
      <p:sp>
        <p:nvSpPr>
          <p:cNvPr id="111" name="ZoneTexte 110">
            <a:extLst>
              <a:ext uri="{FF2B5EF4-FFF2-40B4-BE49-F238E27FC236}">
                <a16:creationId xmlns:a16="http://schemas.microsoft.com/office/drawing/2014/main" id="{C97F36EE-DCC1-428E-AEB9-C09ECA22255B}"/>
              </a:ext>
            </a:extLst>
          </p:cNvPr>
          <p:cNvSpPr txBox="1"/>
          <p:nvPr/>
        </p:nvSpPr>
        <p:spPr>
          <a:xfrm>
            <a:off x="6408291" y="10988525"/>
            <a:ext cx="66992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>
                <a:latin typeface="Satisfy" panose="02000000000000000000" pitchFamily="2" charset="0"/>
              </a:rPr>
              <a:t>Début de session						Fin de session</a:t>
            </a:r>
          </a:p>
        </p:txBody>
      </p:sp>
      <p:pic>
        <p:nvPicPr>
          <p:cNvPr id="114" name="Image 113">
            <a:extLst>
              <a:ext uri="{FF2B5EF4-FFF2-40B4-BE49-F238E27FC236}">
                <a16:creationId xmlns:a16="http://schemas.microsoft.com/office/drawing/2014/main" id="{AEF05836-BE94-49E8-B19A-45DFDA90FC0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16781" y="9698604"/>
            <a:ext cx="2913006" cy="3184355"/>
          </a:xfrm>
          <a:prstGeom prst="rect">
            <a:avLst/>
          </a:prstGeom>
        </p:spPr>
      </p:pic>
      <p:pic>
        <p:nvPicPr>
          <p:cNvPr id="116" name="Picture 2" descr="X:\Google Drive\1 en cours - Missions\certification formation ICPF&amp;PSI\LOGO certificat 8 Novembre 2017\Logo ICPF &amp; PSI Expert CNEFOP Consultant Formateur.png">
            <a:extLst>
              <a:ext uri="{FF2B5EF4-FFF2-40B4-BE49-F238E27FC236}">
                <a16:creationId xmlns:a16="http://schemas.microsoft.com/office/drawing/2014/main" id="{238D7F19-5755-40B6-B75D-FA3B3F7EB4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0488" y="5690401"/>
            <a:ext cx="1960614" cy="1274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7" name="Image 116">
            <a:extLst>
              <a:ext uri="{FF2B5EF4-FFF2-40B4-BE49-F238E27FC236}">
                <a16:creationId xmlns:a16="http://schemas.microsoft.com/office/drawing/2014/main" id="{AAC1082A-5661-44D5-B828-F5ACA09C7DD9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44684"/>
            <a:ext cx="1181952" cy="1274398"/>
          </a:xfrm>
          <a:prstGeom prst="rect">
            <a:avLst/>
          </a:prstGeom>
        </p:spPr>
      </p:pic>
      <p:sp>
        <p:nvSpPr>
          <p:cNvPr id="118" name="ZoneTexte 117">
            <a:extLst>
              <a:ext uri="{FF2B5EF4-FFF2-40B4-BE49-F238E27FC236}">
                <a16:creationId xmlns:a16="http://schemas.microsoft.com/office/drawing/2014/main" id="{B3F88A7E-DF1B-47A9-9135-79E8FFBDC170}"/>
              </a:ext>
            </a:extLst>
          </p:cNvPr>
          <p:cNvSpPr txBox="1"/>
          <p:nvPr/>
        </p:nvSpPr>
        <p:spPr>
          <a:xfrm>
            <a:off x="199937" y="11029172"/>
            <a:ext cx="24511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solidFill>
                  <a:schemeClr val="bg1"/>
                </a:solidFill>
                <a:latin typeface="Satisfy" panose="02000000000000000000" pitchFamily="2" charset="0"/>
              </a:rPr>
              <a:t>Début de session</a:t>
            </a:r>
          </a:p>
        </p:txBody>
      </p:sp>
      <p:sp>
        <p:nvSpPr>
          <p:cNvPr id="119" name="ZoneTexte 118">
            <a:extLst>
              <a:ext uri="{FF2B5EF4-FFF2-40B4-BE49-F238E27FC236}">
                <a16:creationId xmlns:a16="http://schemas.microsoft.com/office/drawing/2014/main" id="{24897FB1-6265-4607-9D96-6D07EB390FC2}"/>
              </a:ext>
            </a:extLst>
          </p:cNvPr>
          <p:cNvSpPr txBox="1"/>
          <p:nvPr/>
        </p:nvSpPr>
        <p:spPr>
          <a:xfrm>
            <a:off x="193739" y="11506630"/>
            <a:ext cx="24511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solidFill>
                  <a:schemeClr val="bg1"/>
                </a:solidFill>
                <a:latin typeface="Satisfy" panose="02000000000000000000" pitchFamily="2" charset="0"/>
              </a:rPr>
              <a:t>Fin</a:t>
            </a:r>
          </a:p>
        </p:txBody>
      </p:sp>
      <p:sp>
        <p:nvSpPr>
          <p:cNvPr id="120" name="ZoneTexte 119">
            <a:extLst>
              <a:ext uri="{FF2B5EF4-FFF2-40B4-BE49-F238E27FC236}">
                <a16:creationId xmlns:a16="http://schemas.microsoft.com/office/drawing/2014/main" id="{8FBF4D83-8C7C-43C8-ACE0-01B6FB445CCE}"/>
              </a:ext>
            </a:extLst>
          </p:cNvPr>
          <p:cNvSpPr txBox="1"/>
          <p:nvPr/>
        </p:nvSpPr>
        <p:spPr>
          <a:xfrm>
            <a:off x="257576" y="13295046"/>
            <a:ext cx="24511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solidFill>
                  <a:schemeClr val="bg1"/>
                </a:solidFill>
                <a:latin typeface="Satisfy" panose="02000000000000000000" pitchFamily="2" charset="0"/>
              </a:rPr>
              <a:t>Début</a:t>
            </a:r>
          </a:p>
        </p:txBody>
      </p:sp>
      <p:sp>
        <p:nvSpPr>
          <p:cNvPr id="121" name="ZoneTexte 120">
            <a:extLst>
              <a:ext uri="{FF2B5EF4-FFF2-40B4-BE49-F238E27FC236}">
                <a16:creationId xmlns:a16="http://schemas.microsoft.com/office/drawing/2014/main" id="{FA725C9B-45E8-424A-8000-B13FD1ABEA37}"/>
              </a:ext>
            </a:extLst>
          </p:cNvPr>
          <p:cNvSpPr txBox="1"/>
          <p:nvPr/>
        </p:nvSpPr>
        <p:spPr>
          <a:xfrm>
            <a:off x="251378" y="13772504"/>
            <a:ext cx="24511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solidFill>
                  <a:schemeClr val="bg1"/>
                </a:solidFill>
                <a:latin typeface="Satisfy" panose="02000000000000000000" pitchFamily="2" charset="0"/>
              </a:rPr>
              <a:t>Fin de session </a:t>
            </a:r>
          </a:p>
        </p:txBody>
      </p:sp>
      <p:sp>
        <p:nvSpPr>
          <p:cNvPr id="115" name="ZoneTexte 114">
            <a:extLst>
              <a:ext uri="{FF2B5EF4-FFF2-40B4-BE49-F238E27FC236}">
                <a16:creationId xmlns:a16="http://schemas.microsoft.com/office/drawing/2014/main" id="{1FA33F6C-E647-4FEC-A4C4-48A2B4278CF2}"/>
              </a:ext>
            </a:extLst>
          </p:cNvPr>
          <p:cNvSpPr txBox="1"/>
          <p:nvPr/>
        </p:nvSpPr>
        <p:spPr>
          <a:xfrm>
            <a:off x="28518" y="10588415"/>
            <a:ext cx="1095172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2000" b="1" dirty="0">
                <a:latin typeface="Oxygen" panose="02000503000000000000" pitchFamily="2" charset="0"/>
              </a:rPr>
              <a:t>STRESS</a:t>
            </a:r>
          </a:p>
        </p:txBody>
      </p:sp>
      <p:sp>
        <p:nvSpPr>
          <p:cNvPr id="123" name="ZoneTexte 122">
            <a:extLst>
              <a:ext uri="{FF2B5EF4-FFF2-40B4-BE49-F238E27FC236}">
                <a16:creationId xmlns:a16="http://schemas.microsoft.com/office/drawing/2014/main" id="{CA43FE8B-6A03-4648-9976-9AD79BB619AD}"/>
              </a:ext>
            </a:extLst>
          </p:cNvPr>
          <p:cNvSpPr txBox="1"/>
          <p:nvPr/>
        </p:nvSpPr>
        <p:spPr>
          <a:xfrm>
            <a:off x="28518" y="12817871"/>
            <a:ext cx="1245854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2000" b="1" dirty="0">
                <a:latin typeface="Oxygen" panose="02000503000000000000" pitchFamily="2" charset="0"/>
              </a:rPr>
              <a:t>ENERGIE</a:t>
            </a:r>
          </a:p>
        </p:txBody>
      </p:sp>
      <p:pic>
        <p:nvPicPr>
          <p:cNvPr id="125" name="Image 124">
            <a:extLst>
              <a:ext uri="{FF2B5EF4-FFF2-40B4-BE49-F238E27FC236}">
                <a16:creationId xmlns:a16="http://schemas.microsoft.com/office/drawing/2014/main" id="{3C955F30-8A62-4223-BCFE-43F4EC0D987D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932780" y="6964799"/>
            <a:ext cx="7715872" cy="3247985"/>
          </a:xfrm>
          <a:prstGeom prst="rect">
            <a:avLst/>
          </a:prstGeom>
        </p:spPr>
      </p:pic>
      <p:pic>
        <p:nvPicPr>
          <p:cNvPr id="1025" name="Image 1024">
            <a:extLst>
              <a:ext uri="{FF2B5EF4-FFF2-40B4-BE49-F238E27FC236}">
                <a16:creationId xmlns:a16="http://schemas.microsoft.com/office/drawing/2014/main" id="{D265B7F2-C65F-40D2-8E4D-FB1C4B487045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8063927" y="2635501"/>
            <a:ext cx="3778444" cy="3492679"/>
          </a:xfrm>
          <a:prstGeom prst="rect">
            <a:avLst/>
          </a:prstGeom>
        </p:spPr>
      </p:pic>
      <p:pic>
        <p:nvPicPr>
          <p:cNvPr id="1027" name="Image 1026">
            <a:extLst>
              <a:ext uri="{FF2B5EF4-FFF2-40B4-BE49-F238E27FC236}">
                <a16:creationId xmlns:a16="http://schemas.microsoft.com/office/drawing/2014/main" id="{3983B58B-ABEE-42AE-8E59-A9AA4CBF5177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818821" y="7053167"/>
            <a:ext cx="4811579" cy="3118721"/>
          </a:xfrm>
          <a:prstGeom prst="rect">
            <a:avLst/>
          </a:prstGeom>
        </p:spPr>
      </p:pic>
      <p:pic>
        <p:nvPicPr>
          <p:cNvPr id="1028" name="Image 1027">
            <a:extLst>
              <a:ext uri="{FF2B5EF4-FFF2-40B4-BE49-F238E27FC236}">
                <a16:creationId xmlns:a16="http://schemas.microsoft.com/office/drawing/2014/main" id="{E9D519E2-28B5-4E86-82D1-3E2C3E2BC4D5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5583344" y="5071012"/>
            <a:ext cx="4629741" cy="3488840"/>
          </a:xfrm>
          <a:prstGeom prst="rect">
            <a:avLst/>
          </a:prstGeom>
        </p:spPr>
      </p:pic>
      <p:pic>
        <p:nvPicPr>
          <p:cNvPr id="24" name="Google Shape;104;p3">
            <a:extLst>
              <a:ext uri="{FF2B5EF4-FFF2-40B4-BE49-F238E27FC236}">
                <a16:creationId xmlns:a16="http://schemas.microsoft.com/office/drawing/2014/main" id="{9CE5F22A-1F5A-426C-9975-126F81BD3B24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17">
            <a:alphaModFix/>
          </a:blip>
          <a:srcRect l="14136" r="15116" b="3"/>
          <a:stretch/>
        </p:blipFill>
        <p:spPr>
          <a:xfrm>
            <a:off x="15548696" y="49423"/>
            <a:ext cx="2229275" cy="2181334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A309F5FC-0D68-49E7-B9C4-9A1A0F22233B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9887" y="6927485"/>
            <a:ext cx="2913006" cy="3279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92600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7FC64E9-3E84-4C2C-B71E-C233F6E91A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14EEAB5-C2A1-496B-93AF-BEEF976A16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BA5BAC00-E3E6-450C-9135-BB797ABB64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37" y="778936"/>
            <a:ext cx="14518125" cy="1307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0679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Image 108">
            <a:extLst>
              <a:ext uri="{FF2B5EF4-FFF2-40B4-BE49-F238E27FC236}">
                <a16:creationId xmlns:a16="http://schemas.microsoft.com/office/drawing/2014/main" id="{BF243CF2-375E-4447-8B07-92D41578CB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568167"/>
            <a:ext cx="6644603" cy="4319999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D3E879FA-C31A-4EBD-BF55-1F5F80DFD6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63224" y="7982504"/>
            <a:ext cx="3943953" cy="4012395"/>
          </a:xfrm>
          <a:prstGeom prst="rect">
            <a:avLst/>
          </a:prstGeom>
        </p:spPr>
      </p:pic>
      <p:sp>
        <p:nvSpPr>
          <p:cNvPr id="104" name="Titre 1">
            <a:extLst>
              <a:ext uri="{FF2B5EF4-FFF2-40B4-BE49-F238E27FC236}">
                <a16:creationId xmlns:a16="http://schemas.microsoft.com/office/drawing/2014/main" id="{07D637E6-BD3F-4181-A2A8-E6470E0E93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32458"/>
            <a:ext cx="7620273" cy="6959943"/>
          </a:xfr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>
            <a:noAutofit/>
          </a:bodyPr>
          <a:lstStyle/>
          <a:p>
            <a:pPr algn="ctr"/>
            <a:r>
              <a:rPr lang="fr-FR" sz="4800" b="1" dirty="0">
                <a:solidFill>
                  <a:schemeClr val="bg1"/>
                </a:solidFill>
                <a:latin typeface="Oxygen" panose="02000503000000000000" pitchFamily="2" charset="0"/>
              </a:rPr>
              <a:t>Constellation</a:t>
            </a:r>
            <a:br>
              <a:rPr lang="fr-FR" sz="4800" b="1" dirty="0">
                <a:solidFill>
                  <a:schemeClr val="bg1"/>
                </a:solidFill>
                <a:latin typeface="Oxygen" panose="02000503000000000000" pitchFamily="2" charset="0"/>
              </a:rPr>
            </a:br>
            <a:r>
              <a:rPr lang="fr-FR" sz="4800" b="1" dirty="0">
                <a:solidFill>
                  <a:schemeClr val="bg1"/>
                </a:solidFill>
                <a:latin typeface="Oxygen" panose="02000503000000000000" pitchFamily="2" charset="0"/>
              </a:rPr>
              <a:t>Energie Santé </a:t>
            </a:r>
            <a:br>
              <a:rPr lang="fr-FR" sz="4800" b="1" dirty="0">
                <a:solidFill>
                  <a:schemeClr val="bg1"/>
                </a:solidFill>
                <a:latin typeface="Oxygen" panose="02000503000000000000" pitchFamily="2" charset="0"/>
              </a:rPr>
            </a:br>
            <a:r>
              <a:rPr lang="fr-FR" sz="4800" b="1" dirty="0">
                <a:solidFill>
                  <a:schemeClr val="bg1"/>
                </a:solidFill>
                <a:latin typeface="Oxygen" panose="02000503000000000000" pitchFamily="2" charset="0"/>
              </a:rPr>
              <a:t>Qualité de Vie</a:t>
            </a:r>
            <a:br>
              <a:rPr lang="fr-FR" sz="4800" b="1" dirty="0">
                <a:solidFill>
                  <a:schemeClr val="bg1"/>
                </a:solidFill>
                <a:latin typeface="Oxygen" panose="02000503000000000000" pitchFamily="2" charset="0"/>
              </a:rPr>
            </a:br>
            <a:br>
              <a:rPr lang="fr-FR" sz="4800" b="1" dirty="0">
                <a:solidFill>
                  <a:schemeClr val="bg1"/>
                </a:solidFill>
                <a:latin typeface="Oxygen" panose="02000503000000000000" pitchFamily="2" charset="0"/>
              </a:rPr>
            </a:br>
            <a:r>
              <a:rPr lang="fr-FR" sz="4800" dirty="0">
                <a:solidFill>
                  <a:schemeClr val="bg1"/>
                </a:solidFill>
                <a:latin typeface="Satisfy" panose="02000000000000000000" pitchFamily="2" charset="0"/>
              </a:rPr>
              <a:t>Science &amp; Conscience</a:t>
            </a:r>
            <a:br>
              <a:rPr lang="fr-FR" sz="4800" dirty="0">
                <a:solidFill>
                  <a:schemeClr val="bg1"/>
                </a:solidFill>
                <a:latin typeface="Satisfy" panose="02000000000000000000" pitchFamily="2" charset="0"/>
              </a:rPr>
            </a:br>
            <a:r>
              <a:rPr lang="fr-FR" sz="4800" dirty="0">
                <a:solidFill>
                  <a:srgbClr val="FF9900"/>
                </a:solidFill>
                <a:latin typeface="Satisfy" panose="02000000000000000000" pitchFamily="2" charset="0"/>
              </a:rPr>
              <a:t>Vers notre nouveau monde</a:t>
            </a:r>
            <a:br>
              <a:rPr lang="fr-FR" sz="4800" dirty="0">
                <a:solidFill>
                  <a:schemeClr val="bg1"/>
                </a:solidFill>
                <a:latin typeface="Satisfy" panose="02000000000000000000" pitchFamily="2" charset="0"/>
              </a:rPr>
            </a:br>
            <a:br>
              <a:rPr lang="fr-FR" sz="3600" dirty="0">
                <a:solidFill>
                  <a:schemeClr val="bg1"/>
                </a:solidFill>
                <a:latin typeface="Oxygen" panose="02000503000000000000" pitchFamily="2" charset="0"/>
              </a:rPr>
            </a:br>
            <a:r>
              <a:rPr lang="fr-FR" sz="4000" dirty="0">
                <a:solidFill>
                  <a:srgbClr val="FF9900"/>
                </a:solidFill>
                <a:latin typeface="Oxygen" panose="02000503000000000000" pitchFamily="2" charset="0"/>
              </a:rPr>
              <a:t>22 Novembre 2019</a:t>
            </a:r>
            <a:br>
              <a:rPr lang="fr-FR" sz="3200" dirty="0">
                <a:solidFill>
                  <a:srgbClr val="FF9900"/>
                </a:solidFill>
                <a:latin typeface="Oxygen" panose="02000503000000000000" pitchFamily="2" charset="0"/>
              </a:rPr>
            </a:br>
            <a:r>
              <a:rPr lang="fr-FR" sz="3200" dirty="0">
                <a:solidFill>
                  <a:srgbClr val="FF9900"/>
                </a:solidFill>
                <a:latin typeface="Oxygen" panose="02000503000000000000" pitchFamily="2" charset="0"/>
              </a:rPr>
              <a:t>Levallois 9h-17h</a:t>
            </a:r>
            <a:endParaRPr lang="fr-FR" sz="3600" dirty="0">
              <a:solidFill>
                <a:srgbClr val="FF9900"/>
              </a:solidFill>
              <a:latin typeface="Oxygen" panose="02000503000000000000" pitchFamily="2" charset="0"/>
            </a:endParaRPr>
          </a:p>
        </p:txBody>
      </p:sp>
      <p:pic>
        <p:nvPicPr>
          <p:cNvPr id="105" name="Espace réservé du contenu 4">
            <a:extLst>
              <a:ext uri="{FF2B5EF4-FFF2-40B4-BE49-F238E27FC236}">
                <a16:creationId xmlns:a16="http://schemas.microsoft.com/office/drawing/2014/main" id="{227A50F3-F010-440C-A80C-9A964D6841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12578063" y="11122689"/>
            <a:ext cx="2052337" cy="4320000"/>
          </a:xfrm>
          <a:prstGeom prst="rect">
            <a:avLst/>
          </a:prstGeom>
        </p:spPr>
      </p:pic>
      <p:pic>
        <p:nvPicPr>
          <p:cNvPr id="106" name="Image 105">
            <a:extLst>
              <a:ext uri="{FF2B5EF4-FFF2-40B4-BE49-F238E27FC236}">
                <a16:creationId xmlns:a16="http://schemas.microsoft.com/office/drawing/2014/main" id="{4F960FE9-5098-45E1-AB22-BA2067D4C9F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23796" y="11122689"/>
            <a:ext cx="2201273" cy="4320000"/>
          </a:xfrm>
          <a:prstGeom prst="rect">
            <a:avLst/>
          </a:prstGeom>
        </p:spPr>
      </p:pic>
      <p:pic>
        <p:nvPicPr>
          <p:cNvPr id="107" name="Image 106">
            <a:extLst>
              <a:ext uri="{FF2B5EF4-FFF2-40B4-BE49-F238E27FC236}">
                <a16:creationId xmlns:a16="http://schemas.microsoft.com/office/drawing/2014/main" id="{527C26C6-8982-4F29-BD70-288CA2BF364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31267" y="11392840"/>
            <a:ext cx="2946782" cy="3188137"/>
          </a:xfrm>
          <a:prstGeom prst="rect">
            <a:avLst/>
          </a:prstGeom>
        </p:spPr>
      </p:pic>
      <p:pic>
        <p:nvPicPr>
          <p:cNvPr id="108" name="Image 107">
            <a:extLst>
              <a:ext uri="{FF2B5EF4-FFF2-40B4-BE49-F238E27FC236}">
                <a16:creationId xmlns:a16="http://schemas.microsoft.com/office/drawing/2014/main" id="{5BA09C89-0F15-4BA8-A967-130B3F75513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643677" y="11417551"/>
            <a:ext cx="2934386" cy="3138714"/>
          </a:xfrm>
          <a:prstGeom prst="rect">
            <a:avLst/>
          </a:prstGeom>
        </p:spPr>
      </p:pic>
      <p:sp>
        <p:nvSpPr>
          <p:cNvPr id="111" name="ZoneTexte 110">
            <a:extLst>
              <a:ext uri="{FF2B5EF4-FFF2-40B4-BE49-F238E27FC236}">
                <a16:creationId xmlns:a16="http://schemas.microsoft.com/office/drawing/2014/main" id="{C97F36EE-DCC1-428E-AEB9-C09ECA22255B}"/>
              </a:ext>
            </a:extLst>
          </p:cNvPr>
          <p:cNvSpPr txBox="1"/>
          <p:nvPr/>
        </p:nvSpPr>
        <p:spPr>
          <a:xfrm>
            <a:off x="6408291" y="10988525"/>
            <a:ext cx="66992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>
                <a:latin typeface="Satisfy" panose="02000000000000000000" pitchFamily="2" charset="0"/>
              </a:rPr>
              <a:t>Début de session						Fin de session</a:t>
            </a:r>
          </a:p>
        </p:txBody>
      </p:sp>
      <p:pic>
        <p:nvPicPr>
          <p:cNvPr id="114" name="Image 113">
            <a:extLst>
              <a:ext uri="{FF2B5EF4-FFF2-40B4-BE49-F238E27FC236}">
                <a16:creationId xmlns:a16="http://schemas.microsoft.com/office/drawing/2014/main" id="{AEF05836-BE94-49E8-B19A-45DFDA90FC0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16781" y="9698604"/>
            <a:ext cx="2913006" cy="3184355"/>
          </a:xfrm>
          <a:prstGeom prst="rect">
            <a:avLst/>
          </a:prstGeom>
        </p:spPr>
      </p:pic>
      <p:pic>
        <p:nvPicPr>
          <p:cNvPr id="116" name="Picture 2" descr="X:\Google Drive\1 en cours - Missions\certification formation ICPF&amp;PSI\LOGO certificat 8 Novembre 2017\Logo ICPF &amp; PSI Expert CNEFOP Consultant Formateur.png">
            <a:extLst>
              <a:ext uri="{FF2B5EF4-FFF2-40B4-BE49-F238E27FC236}">
                <a16:creationId xmlns:a16="http://schemas.microsoft.com/office/drawing/2014/main" id="{238D7F19-5755-40B6-B75D-FA3B3F7EB4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7940" y="5536122"/>
            <a:ext cx="1995288" cy="1296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7" name="Image 116">
            <a:extLst>
              <a:ext uri="{FF2B5EF4-FFF2-40B4-BE49-F238E27FC236}">
                <a16:creationId xmlns:a16="http://schemas.microsoft.com/office/drawing/2014/main" id="{AAC1082A-5661-44D5-B828-F5ACA09C7DD9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18" y="5590109"/>
            <a:ext cx="1181952" cy="1274398"/>
          </a:xfrm>
          <a:prstGeom prst="rect">
            <a:avLst/>
          </a:prstGeom>
        </p:spPr>
      </p:pic>
      <p:sp>
        <p:nvSpPr>
          <p:cNvPr id="118" name="ZoneTexte 117">
            <a:extLst>
              <a:ext uri="{FF2B5EF4-FFF2-40B4-BE49-F238E27FC236}">
                <a16:creationId xmlns:a16="http://schemas.microsoft.com/office/drawing/2014/main" id="{B3F88A7E-DF1B-47A9-9135-79E8FFBDC170}"/>
              </a:ext>
            </a:extLst>
          </p:cNvPr>
          <p:cNvSpPr txBox="1"/>
          <p:nvPr/>
        </p:nvSpPr>
        <p:spPr>
          <a:xfrm>
            <a:off x="199937" y="11029172"/>
            <a:ext cx="24511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solidFill>
                  <a:schemeClr val="bg1"/>
                </a:solidFill>
                <a:latin typeface="Satisfy" panose="02000000000000000000" pitchFamily="2" charset="0"/>
              </a:rPr>
              <a:t>Début de session</a:t>
            </a:r>
          </a:p>
        </p:txBody>
      </p:sp>
      <p:sp>
        <p:nvSpPr>
          <p:cNvPr id="119" name="ZoneTexte 118">
            <a:extLst>
              <a:ext uri="{FF2B5EF4-FFF2-40B4-BE49-F238E27FC236}">
                <a16:creationId xmlns:a16="http://schemas.microsoft.com/office/drawing/2014/main" id="{24897FB1-6265-4607-9D96-6D07EB390FC2}"/>
              </a:ext>
            </a:extLst>
          </p:cNvPr>
          <p:cNvSpPr txBox="1"/>
          <p:nvPr/>
        </p:nvSpPr>
        <p:spPr>
          <a:xfrm>
            <a:off x="193739" y="11506630"/>
            <a:ext cx="24511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solidFill>
                  <a:schemeClr val="bg1"/>
                </a:solidFill>
                <a:latin typeface="Satisfy" panose="02000000000000000000" pitchFamily="2" charset="0"/>
              </a:rPr>
              <a:t>Fin</a:t>
            </a:r>
          </a:p>
        </p:txBody>
      </p:sp>
      <p:sp>
        <p:nvSpPr>
          <p:cNvPr id="120" name="ZoneTexte 119">
            <a:extLst>
              <a:ext uri="{FF2B5EF4-FFF2-40B4-BE49-F238E27FC236}">
                <a16:creationId xmlns:a16="http://schemas.microsoft.com/office/drawing/2014/main" id="{8FBF4D83-8C7C-43C8-ACE0-01B6FB445CCE}"/>
              </a:ext>
            </a:extLst>
          </p:cNvPr>
          <p:cNvSpPr txBox="1"/>
          <p:nvPr/>
        </p:nvSpPr>
        <p:spPr>
          <a:xfrm>
            <a:off x="257576" y="13295046"/>
            <a:ext cx="24511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solidFill>
                  <a:schemeClr val="bg1"/>
                </a:solidFill>
                <a:latin typeface="Satisfy" panose="02000000000000000000" pitchFamily="2" charset="0"/>
              </a:rPr>
              <a:t>Début</a:t>
            </a:r>
          </a:p>
        </p:txBody>
      </p:sp>
      <p:sp>
        <p:nvSpPr>
          <p:cNvPr id="121" name="ZoneTexte 120">
            <a:extLst>
              <a:ext uri="{FF2B5EF4-FFF2-40B4-BE49-F238E27FC236}">
                <a16:creationId xmlns:a16="http://schemas.microsoft.com/office/drawing/2014/main" id="{FA725C9B-45E8-424A-8000-B13FD1ABEA37}"/>
              </a:ext>
            </a:extLst>
          </p:cNvPr>
          <p:cNvSpPr txBox="1"/>
          <p:nvPr/>
        </p:nvSpPr>
        <p:spPr>
          <a:xfrm>
            <a:off x="251378" y="13772504"/>
            <a:ext cx="24511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solidFill>
                  <a:schemeClr val="bg1"/>
                </a:solidFill>
                <a:latin typeface="Satisfy" panose="02000000000000000000" pitchFamily="2" charset="0"/>
              </a:rPr>
              <a:t>Fin de session </a:t>
            </a:r>
          </a:p>
        </p:txBody>
      </p:sp>
      <p:sp>
        <p:nvSpPr>
          <p:cNvPr id="115" name="ZoneTexte 114">
            <a:extLst>
              <a:ext uri="{FF2B5EF4-FFF2-40B4-BE49-F238E27FC236}">
                <a16:creationId xmlns:a16="http://schemas.microsoft.com/office/drawing/2014/main" id="{1FA33F6C-E647-4FEC-A4C4-48A2B4278CF2}"/>
              </a:ext>
            </a:extLst>
          </p:cNvPr>
          <p:cNvSpPr txBox="1"/>
          <p:nvPr/>
        </p:nvSpPr>
        <p:spPr>
          <a:xfrm>
            <a:off x="28518" y="10588415"/>
            <a:ext cx="1095172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2000" b="1" dirty="0">
                <a:latin typeface="Oxygen" panose="02000503000000000000" pitchFamily="2" charset="0"/>
              </a:rPr>
              <a:t>STRESS</a:t>
            </a:r>
          </a:p>
        </p:txBody>
      </p:sp>
      <p:sp>
        <p:nvSpPr>
          <p:cNvPr id="123" name="ZoneTexte 122">
            <a:extLst>
              <a:ext uri="{FF2B5EF4-FFF2-40B4-BE49-F238E27FC236}">
                <a16:creationId xmlns:a16="http://schemas.microsoft.com/office/drawing/2014/main" id="{CA43FE8B-6A03-4648-9976-9AD79BB619AD}"/>
              </a:ext>
            </a:extLst>
          </p:cNvPr>
          <p:cNvSpPr txBox="1"/>
          <p:nvPr/>
        </p:nvSpPr>
        <p:spPr>
          <a:xfrm>
            <a:off x="28518" y="12817871"/>
            <a:ext cx="1245854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2000" b="1" dirty="0">
                <a:latin typeface="Oxygen" panose="02000503000000000000" pitchFamily="2" charset="0"/>
              </a:rPr>
              <a:t>ENERGIE</a:t>
            </a:r>
          </a:p>
        </p:txBody>
      </p:sp>
      <p:pic>
        <p:nvPicPr>
          <p:cNvPr id="125" name="Image 124">
            <a:extLst>
              <a:ext uri="{FF2B5EF4-FFF2-40B4-BE49-F238E27FC236}">
                <a16:creationId xmlns:a16="http://schemas.microsoft.com/office/drawing/2014/main" id="{3C955F30-8A62-4223-BCFE-43F4EC0D987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8518" y="6968133"/>
            <a:ext cx="7564710" cy="3184354"/>
          </a:xfrm>
          <a:prstGeom prst="rect">
            <a:avLst/>
          </a:prstGeom>
        </p:spPr>
      </p:pic>
      <p:pic>
        <p:nvPicPr>
          <p:cNvPr id="1024" name="Image 1023">
            <a:extLst>
              <a:ext uri="{FF2B5EF4-FFF2-40B4-BE49-F238E27FC236}">
                <a16:creationId xmlns:a16="http://schemas.microsoft.com/office/drawing/2014/main" id="{9E1A5505-05E0-49A7-A032-B395A81DF96C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661957" y="49423"/>
            <a:ext cx="6925538" cy="6449408"/>
          </a:xfrm>
          <a:prstGeom prst="rect">
            <a:avLst/>
          </a:prstGeom>
        </p:spPr>
      </p:pic>
      <p:pic>
        <p:nvPicPr>
          <p:cNvPr id="1025" name="Image 1024">
            <a:extLst>
              <a:ext uri="{FF2B5EF4-FFF2-40B4-BE49-F238E27FC236}">
                <a16:creationId xmlns:a16="http://schemas.microsoft.com/office/drawing/2014/main" id="{D265B7F2-C65F-40D2-8E4D-FB1C4B487045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832411" y="6887258"/>
            <a:ext cx="3778444" cy="3492679"/>
          </a:xfrm>
          <a:prstGeom prst="rect">
            <a:avLst/>
          </a:prstGeom>
        </p:spPr>
      </p:pic>
      <p:pic>
        <p:nvPicPr>
          <p:cNvPr id="1027" name="Image 1026">
            <a:extLst>
              <a:ext uri="{FF2B5EF4-FFF2-40B4-BE49-F238E27FC236}">
                <a16:creationId xmlns:a16="http://schemas.microsoft.com/office/drawing/2014/main" id="{3983B58B-ABEE-42AE-8E59-A9AA4CBF5177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6216781" y="2335499"/>
            <a:ext cx="3948864" cy="2559535"/>
          </a:xfrm>
          <a:prstGeom prst="rect">
            <a:avLst/>
          </a:prstGeom>
        </p:spPr>
      </p:pic>
      <p:pic>
        <p:nvPicPr>
          <p:cNvPr id="1028" name="Image 1027">
            <a:extLst>
              <a:ext uri="{FF2B5EF4-FFF2-40B4-BE49-F238E27FC236}">
                <a16:creationId xmlns:a16="http://schemas.microsoft.com/office/drawing/2014/main" id="{E9D519E2-28B5-4E86-82D1-3E2C3E2BC4D5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5583344" y="5071012"/>
            <a:ext cx="4629741" cy="3488840"/>
          </a:xfrm>
          <a:prstGeom prst="rect">
            <a:avLst/>
          </a:prstGeom>
        </p:spPr>
      </p:pic>
      <p:pic>
        <p:nvPicPr>
          <p:cNvPr id="24" name="Google Shape;104;p3">
            <a:extLst>
              <a:ext uri="{FF2B5EF4-FFF2-40B4-BE49-F238E27FC236}">
                <a16:creationId xmlns:a16="http://schemas.microsoft.com/office/drawing/2014/main" id="{9CE5F22A-1F5A-426C-9975-126F81BD3B24}"/>
              </a:ext>
            </a:extLst>
          </p:cNvPr>
          <p:cNvPicPr preferRelativeResize="0">
            <a:picLocks/>
          </p:cNvPicPr>
          <p:nvPr/>
        </p:nvPicPr>
        <p:blipFill rotWithShape="1">
          <a:blip r:embed="rId17">
            <a:alphaModFix/>
          </a:blip>
          <a:srcRect l="14136" r="15116" b="3"/>
          <a:stretch/>
        </p:blipFill>
        <p:spPr>
          <a:xfrm>
            <a:off x="15548696" y="49423"/>
            <a:ext cx="2229275" cy="2181334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Image 1">
            <a:extLst>
              <a:ext uri="{FF2B5EF4-FFF2-40B4-BE49-F238E27FC236}">
                <a16:creationId xmlns:a16="http://schemas.microsoft.com/office/drawing/2014/main" id="{A309F5FC-0D68-49E7-B9C4-9A1A0F22233B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7665581" y="6876535"/>
            <a:ext cx="3121522" cy="3514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66938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69BE526-42D9-4E34-A13B-48EBB05609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Back up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C849527-6907-4A77-B00B-133F2FB666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020905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Image 108">
            <a:extLst>
              <a:ext uri="{FF2B5EF4-FFF2-40B4-BE49-F238E27FC236}">
                <a16:creationId xmlns:a16="http://schemas.microsoft.com/office/drawing/2014/main" id="{BF243CF2-375E-4447-8B07-92D41578CB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568167"/>
            <a:ext cx="6644603" cy="4319999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D3E879FA-C31A-4EBD-BF55-1F5F80DFD6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59106" y="7110294"/>
            <a:ext cx="3943953" cy="4012395"/>
          </a:xfrm>
          <a:prstGeom prst="rect">
            <a:avLst/>
          </a:prstGeom>
        </p:spPr>
      </p:pic>
      <p:sp>
        <p:nvSpPr>
          <p:cNvPr id="104" name="Titre 1">
            <a:extLst>
              <a:ext uri="{FF2B5EF4-FFF2-40B4-BE49-F238E27FC236}">
                <a16:creationId xmlns:a16="http://schemas.microsoft.com/office/drawing/2014/main" id="{07D637E6-BD3F-4181-A2A8-E6470E0E93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32458"/>
            <a:ext cx="7620273" cy="6959943"/>
          </a:xfr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>
            <a:noAutofit/>
          </a:bodyPr>
          <a:lstStyle/>
          <a:p>
            <a:pPr algn="ctr"/>
            <a:r>
              <a:rPr lang="fr-FR" sz="4800" b="1" dirty="0">
                <a:solidFill>
                  <a:schemeClr val="bg1"/>
                </a:solidFill>
                <a:latin typeface="Oxygen" panose="02000503000000000000" pitchFamily="2" charset="0"/>
              </a:rPr>
              <a:t>Constellation</a:t>
            </a:r>
            <a:br>
              <a:rPr lang="fr-FR" sz="4800" b="1" dirty="0">
                <a:solidFill>
                  <a:schemeClr val="bg1"/>
                </a:solidFill>
                <a:latin typeface="Oxygen" panose="02000503000000000000" pitchFamily="2" charset="0"/>
              </a:rPr>
            </a:br>
            <a:r>
              <a:rPr lang="fr-FR" sz="4800" b="1" dirty="0">
                <a:solidFill>
                  <a:schemeClr val="bg1"/>
                </a:solidFill>
                <a:latin typeface="Oxygen" panose="02000503000000000000" pitchFamily="2" charset="0"/>
              </a:rPr>
              <a:t>Energie Santé </a:t>
            </a:r>
            <a:br>
              <a:rPr lang="fr-FR" sz="4800" b="1" dirty="0">
                <a:solidFill>
                  <a:schemeClr val="bg1"/>
                </a:solidFill>
                <a:latin typeface="Oxygen" panose="02000503000000000000" pitchFamily="2" charset="0"/>
              </a:rPr>
            </a:br>
            <a:r>
              <a:rPr lang="fr-FR" sz="4800" b="1" dirty="0">
                <a:solidFill>
                  <a:schemeClr val="bg1"/>
                </a:solidFill>
                <a:latin typeface="Oxygen" panose="02000503000000000000" pitchFamily="2" charset="0"/>
              </a:rPr>
              <a:t>Dynamique de Vie</a:t>
            </a:r>
            <a:br>
              <a:rPr lang="fr-FR" sz="4800" b="1" dirty="0">
                <a:solidFill>
                  <a:schemeClr val="bg1"/>
                </a:solidFill>
                <a:latin typeface="Oxygen" panose="02000503000000000000" pitchFamily="2" charset="0"/>
              </a:rPr>
            </a:br>
            <a:br>
              <a:rPr lang="fr-FR" sz="4800" b="1" dirty="0">
                <a:solidFill>
                  <a:schemeClr val="bg1"/>
                </a:solidFill>
                <a:latin typeface="Oxygen" panose="02000503000000000000" pitchFamily="2" charset="0"/>
              </a:rPr>
            </a:br>
            <a:r>
              <a:rPr lang="fr-FR" sz="4800" dirty="0">
                <a:solidFill>
                  <a:schemeClr val="bg1"/>
                </a:solidFill>
                <a:latin typeface="Satisfy" panose="02000000000000000000" pitchFamily="2" charset="0"/>
              </a:rPr>
              <a:t>Science &amp; Conscience</a:t>
            </a:r>
            <a:br>
              <a:rPr lang="fr-FR" sz="4800" dirty="0">
                <a:solidFill>
                  <a:schemeClr val="bg1"/>
                </a:solidFill>
                <a:latin typeface="Satisfy" panose="02000000000000000000" pitchFamily="2" charset="0"/>
              </a:rPr>
            </a:br>
            <a:r>
              <a:rPr lang="fr-FR" sz="4400" dirty="0">
                <a:solidFill>
                  <a:srgbClr val="FF9900"/>
                </a:solidFill>
                <a:latin typeface="Satisfy" panose="02000000000000000000" pitchFamily="2" charset="0"/>
              </a:rPr>
              <a:t>d’un monde à l’autre</a:t>
            </a:r>
            <a:br>
              <a:rPr lang="fr-FR" sz="4400" dirty="0">
                <a:solidFill>
                  <a:srgbClr val="FF9900"/>
                </a:solidFill>
                <a:latin typeface="Satisfy" panose="02000000000000000000" pitchFamily="2" charset="0"/>
              </a:rPr>
            </a:br>
            <a:br>
              <a:rPr lang="fr-FR" sz="4400" dirty="0">
                <a:solidFill>
                  <a:schemeClr val="bg1"/>
                </a:solidFill>
                <a:latin typeface="Satisfy" panose="02000000000000000000" pitchFamily="2" charset="0"/>
              </a:rPr>
            </a:br>
            <a:r>
              <a:rPr lang="fr-FR" sz="4000" dirty="0">
                <a:solidFill>
                  <a:schemeClr val="bg1"/>
                </a:solidFill>
                <a:latin typeface="Oxygen" panose="02000503000000000000" pitchFamily="2" charset="0"/>
              </a:rPr>
              <a:t>22 Novembre 2019</a:t>
            </a:r>
            <a:br>
              <a:rPr lang="fr-FR" sz="3200" dirty="0">
                <a:solidFill>
                  <a:schemeClr val="bg1"/>
                </a:solidFill>
                <a:latin typeface="Oxygen" panose="02000503000000000000" pitchFamily="2" charset="0"/>
              </a:rPr>
            </a:br>
            <a:r>
              <a:rPr lang="fr-FR" sz="3200" dirty="0">
                <a:solidFill>
                  <a:schemeClr val="bg1"/>
                </a:solidFill>
                <a:latin typeface="Oxygen" panose="02000503000000000000" pitchFamily="2" charset="0"/>
              </a:rPr>
              <a:t>Levallois 9h-17h</a:t>
            </a:r>
            <a:endParaRPr lang="fr-FR" sz="3600" dirty="0">
              <a:solidFill>
                <a:schemeClr val="bg1"/>
              </a:solidFill>
              <a:latin typeface="Oxygen" panose="02000503000000000000" pitchFamily="2" charset="0"/>
            </a:endParaRPr>
          </a:p>
        </p:txBody>
      </p:sp>
      <p:pic>
        <p:nvPicPr>
          <p:cNvPr id="105" name="Espace réservé du contenu 4">
            <a:extLst>
              <a:ext uri="{FF2B5EF4-FFF2-40B4-BE49-F238E27FC236}">
                <a16:creationId xmlns:a16="http://schemas.microsoft.com/office/drawing/2014/main" id="{227A50F3-F010-440C-A80C-9A964D6841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12578063" y="11122689"/>
            <a:ext cx="2052337" cy="4320000"/>
          </a:xfrm>
          <a:prstGeom prst="rect">
            <a:avLst/>
          </a:prstGeom>
        </p:spPr>
      </p:pic>
      <p:pic>
        <p:nvPicPr>
          <p:cNvPr id="106" name="Image 105">
            <a:extLst>
              <a:ext uri="{FF2B5EF4-FFF2-40B4-BE49-F238E27FC236}">
                <a16:creationId xmlns:a16="http://schemas.microsoft.com/office/drawing/2014/main" id="{4F960FE9-5098-45E1-AB22-BA2067D4C9F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23796" y="11122689"/>
            <a:ext cx="2201273" cy="4320000"/>
          </a:xfrm>
          <a:prstGeom prst="rect">
            <a:avLst/>
          </a:prstGeom>
        </p:spPr>
      </p:pic>
      <p:pic>
        <p:nvPicPr>
          <p:cNvPr id="107" name="Image 106">
            <a:extLst>
              <a:ext uri="{FF2B5EF4-FFF2-40B4-BE49-F238E27FC236}">
                <a16:creationId xmlns:a16="http://schemas.microsoft.com/office/drawing/2014/main" id="{527C26C6-8982-4F29-BD70-288CA2BF364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31267" y="11392840"/>
            <a:ext cx="2946782" cy="3188137"/>
          </a:xfrm>
          <a:prstGeom prst="rect">
            <a:avLst/>
          </a:prstGeom>
        </p:spPr>
      </p:pic>
      <p:pic>
        <p:nvPicPr>
          <p:cNvPr id="108" name="Image 107">
            <a:extLst>
              <a:ext uri="{FF2B5EF4-FFF2-40B4-BE49-F238E27FC236}">
                <a16:creationId xmlns:a16="http://schemas.microsoft.com/office/drawing/2014/main" id="{5BA09C89-0F15-4BA8-A967-130B3F75513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643677" y="11417551"/>
            <a:ext cx="2934386" cy="3138714"/>
          </a:xfrm>
          <a:prstGeom prst="rect">
            <a:avLst/>
          </a:prstGeom>
        </p:spPr>
      </p:pic>
      <p:sp>
        <p:nvSpPr>
          <p:cNvPr id="111" name="ZoneTexte 110">
            <a:extLst>
              <a:ext uri="{FF2B5EF4-FFF2-40B4-BE49-F238E27FC236}">
                <a16:creationId xmlns:a16="http://schemas.microsoft.com/office/drawing/2014/main" id="{C97F36EE-DCC1-428E-AEB9-C09ECA22255B}"/>
              </a:ext>
            </a:extLst>
          </p:cNvPr>
          <p:cNvSpPr txBox="1"/>
          <p:nvPr/>
        </p:nvSpPr>
        <p:spPr>
          <a:xfrm>
            <a:off x="6408291" y="10988525"/>
            <a:ext cx="66992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800" dirty="0">
                <a:latin typeface="Satisfy" panose="02000000000000000000" pitchFamily="2" charset="0"/>
              </a:rPr>
              <a:t>Début de session						Fin de session</a:t>
            </a:r>
          </a:p>
        </p:txBody>
      </p:sp>
      <p:pic>
        <p:nvPicPr>
          <p:cNvPr id="114" name="Image 113">
            <a:extLst>
              <a:ext uri="{FF2B5EF4-FFF2-40B4-BE49-F238E27FC236}">
                <a16:creationId xmlns:a16="http://schemas.microsoft.com/office/drawing/2014/main" id="{AEF05836-BE94-49E8-B19A-45DFDA90FC0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30556" y="1946969"/>
            <a:ext cx="2913006" cy="3184355"/>
          </a:xfrm>
          <a:prstGeom prst="rect">
            <a:avLst/>
          </a:prstGeom>
        </p:spPr>
      </p:pic>
      <p:pic>
        <p:nvPicPr>
          <p:cNvPr id="116" name="Picture 2" descr="X:\Google Drive\1 en cours - Missions\certification formation ICPF&amp;PSI\LOGO certificat 8 Novembre 2017\Logo ICPF &amp; PSI Expert CNEFOP Consultant Formateur.png">
            <a:extLst>
              <a:ext uri="{FF2B5EF4-FFF2-40B4-BE49-F238E27FC236}">
                <a16:creationId xmlns:a16="http://schemas.microsoft.com/office/drawing/2014/main" id="{238D7F19-5755-40B6-B75D-FA3B3F7EB4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7940" y="5521225"/>
            <a:ext cx="1995288" cy="1296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7" name="Image 116">
            <a:extLst>
              <a:ext uri="{FF2B5EF4-FFF2-40B4-BE49-F238E27FC236}">
                <a16:creationId xmlns:a16="http://schemas.microsoft.com/office/drawing/2014/main" id="{AAC1082A-5661-44D5-B828-F5ACA09C7DD9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18" y="5590109"/>
            <a:ext cx="1181952" cy="1274398"/>
          </a:xfrm>
          <a:prstGeom prst="rect">
            <a:avLst/>
          </a:prstGeom>
        </p:spPr>
      </p:pic>
      <p:sp>
        <p:nvSpPr>
          <p:cNvPr id="118" name="ZoneTexte 117">
            <a:extLst>
              <a:ext uri="{FF2B5EF4-FFF2-40B4-BE49-F238E27FC236}">
                <a16:creationId xmlns:a16="http://schemas.microsoft.com/office/drawing/2014/main" id="{B3F88A7E-DF1B-47A9-9135-79E8FFBDC170}"/>
              </a:ext>
            </a:extLst>
          </p:cNvPr>
          <p:cNvSpPr txBox="1"/>
          <p:nvPr/>
        </p:nvSpPr>
        <p:spPr>
          <a:xfrm>
            <a:off x="199937" y="11029172"/>
            <a:ext cx="24511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solidFill>
                  <a:schemeClr val="bg1"/>
                </a:solidFill>
                <a:latin typeface="Satisfy" panose="02000000000000000000" pitchFamily="2" charset="0"/>
              </a:rPr>
              <a:t>Début de session</a:t>
            </a:r>
          </a:p>
        </p:txBody>
      </p:sp>
      <p:sp>
        <p:nvSpPr>
          <p:cNvPr id="119" name="ZoneTexte 118">
            <a:extLst>
              <a:ext uri="{FF2B5EF4-FFF2-40B4-BE49-F238E27FC236}">
                <a16:creationId xmlns:a16="http://schemas.microsoft.com/office/drawing/2014/main" id="{24897FB1-6265-4607-9D96-6D07EB390FC2}"/>
              </a:ext>
            </a:extLst>
          </p:cNvPr>
          <p:cNvSpPr txBox="1"/>
          <p:nvPr/>
        </p:nvSpPr>
        <p:spPr>
          <a:xfrm>
            <a:off x="193739" y="11506630"/>
            <a:ext cx="24511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solidFill>
                  <a:schemeClr val="bg1"/>
                </a:solidFill>
                <a:latin typeface="Satisfy" panose="02000000000000000000" pitchFamily="2" charset="0"/>
              </a:rPr>
              <a:t>Fin</a:t>
            </a:r>
          </a:p>
        </p:txBody>
      </p:sp>
      <p:sp>
        <p:nvSpPr>
          <p:cNvPr id="120" name="ZoneTexte 119">
            <a:extLst>
              <a:ext uri="{FF2B5EF4-FFF2-40B4-BE49-F238E27FC236}">
                <a16:creationId xmlns:a16="http://schemas.microsoft.com/office/drawing/2014/main" id="{8FBF4D83-8C7C-43C8-ACE0-01B6FB445CCE}"/>
              </a:ext>
            </a:extLst>
          </p:cNvPr>
          <p:cNvSpPr txBox="1"/>
          <p:nvPr/>
        </p:nvSpPr>
        <p:spPr>
          <a:xfrm>
            <a:off x="257576" y="13295046"/>
            <a:ext cx="24511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solidFill>
                  <a:schemeClr val="bg1"/>
                </a:solidFill>
                <a:latin typeface="Satisfy" panose="02000000000000000000" pitchFamily="2" charset="0"/>
              </a:rPr>
              <a:t>Début</a:t>
            </a:r>
          </a:p>
        </p:txBody>
      </p:sp>
      <p:sp>
        <p:nvSpPr>
          <p:cNvPr id="121" name="ZoneTexte 120">
            <a:extLst>
              <a:ext uri="{FF2B5EF4-FFF2-40B4-BE49-F238E27FC236}">
                <a16:creationId xmlns:a16="http://schemas.microsoft.com/office/drawing/2014/main" id="{FA725C9B-45E8-424A-8000-B13FD1ABEA37}"/>
              </a:ext>
            </a:extLst>
          </p:cNvPr>
          <p:cNvSpPr txBox="1"/>
          <p:nvPr/>
        </p:nvSpPr>
        <p:spPr>
          <a:xfrm>
            <a:off x="251378" y="13772504"/>
            <a:ext cx="24511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>
                <a:solidFill>
                  <a:schemeClr val="bg1"/>
                </a:solidFill>
                <a:latin typeface="Satisfy" panose="02000000000000000000" pitchFamily="2" charset="0"/>
              </a:rPr>
              <a:t>Fin de session </a:t>
            </a:r>
          </a:p>
        </p:txBody>
      </p:sp>
      <p:sp>
        <p:nvSpPr>
          <p:cNvPr id="115" name="ZoneTexte 114">
            <a:extLst>
              <a:ext uri="{FF2B5EF4-FFF2-40B4-BE49-F238E27FC236}">
                <a16:creationId xmlns:a16="http://schemas.microsoft.com/office/drawing/2014/main" id="{1FA33F6C-E647-4FEC-A4C4-48A2B4278CF2}"/>
              </a:ext>
            </a:extLst>
          </p:cNvPr>
          <p:cNvSpPr txBox="1"/>
          <p:nvPr/>
        </p:nvSpPr>
        <p:spPr>
          <a:xfrm>
            <a:off x="28518" y="10588415"/>
            <a:ext cx="1095172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2000" b="1" dirty="0">
                <a:latin typeface="Oxygen" panose="02000503000000000000" pitchFamily="2" charset="0"/>
              </a:rPr>
              <a:t>STRESS</a:t>
            </a:r>
          </a:p>
        </p:txBody>
      </p:sp>
      <p:sp>
        <p:nvSpPr>
          <p:cNvPr id="123" name="ZoneTexte 122">
            <a:extLst>
              <a:ext uri="{FF2B5EF4-FFF2-40B4-BE49-F238E27FC236}">
                <a16:creationId xmlns:a16="http://schemas.microsoft.com/office/drawing/2014/main" id="{CA43FE8B-6A03-4648-9976-9AD79BB619AD}"/>
              </a:ext>
            </a:extLst>
          </p:cNvPr>
          <p:cNvSpPr txBox="1"/>
          <p:nvPr/>
        </p:nvSpPr>
        <p:spPr>
          <a:xfrm>
            <a:off x="28518" y="12817871"/>
            <a:ext cx="1245854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2000" b="1" dirty="0">
                <a:latin typeface="Oxygen" panose="02000503000000000000" pitchFamily="2" charset="0"/>
              </a:rPr>
              <a:t>ENERGIE</a:t>
            </a:r>
          </a:p>
        </p:txBody>
      </p:sp>
      <p:pic>
        <p:nvPicPr>
          <p:cNvPr id="125" name="Image 124">
            <a:extLst>
              <a:ext uri="{FF2B5EF4-FFF2-40B4-BE49-F238E27FC236}">
                <a16:creationId xmlns:a16="http://schemas.microsoft.com/office/drawing/2014/main" id="{3C955F30-8A62-4223-BCFE-43F4EC0D987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8518" y="6968133"/>
            <a:ext cx="7564710" cy="3184354"/>
          </a:xfrm>
          <a:prstGeom prst="rect">
            <a:avLst/>
          </a:prstGeom>
        </p:spPr>
      </p:pic>
      <p:pic>
        <p:nvPicPr>
          <p:cNvPr id="1024" name="Image 1023">
            <a:extLst>
              <a:ext uri="{FF2B5EF4-FFF2-40B4-BE49-F238E27FC236}">
                <a16:creationId xmlns:a16="http://schemas.microsoft.com/office/drawing/2014/main" id="{9E1A5505-05E0-49A7-A032-B395A81DF96C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661957" y="49423"/>
            <a:ext cx="6925538" cy="6449408"/>
          </a:xfrm>
          <a:prstGeom prst="rect">
            <a:avLst/>
          </a:prstGeom>
        </p:spPr>
      </p:pic>
      <p:pic>
        <p:nvPicPr>
          <p:cNvPr id="1025" name="Image 1024">
            <a:extLst>
              <a:ext uri="{FF2B5EF4-FFF2-40B4-BE49-F238E27FC236}">
                <a16:creationId xmlns:a16="http://schemas.microsoft.com/office/drawing/2014/main" id="{D265B7F2-C65F-40D2-8E4D-FB1C4B487045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851956" y="6887259"/>
            <a:ext cx="3778444" cy="3492679"/>
          </a:xfrm>
          <a:prstGeom prst="rect">
            <a:avLst/>
          </a:prstGeom>
        </p:spPr>
      </p:pic>
      <p:pic>
        <p:nvPicPr>
          <p:cNvPr id="1027" name="Image 1026">
            <a:extLst>
              <a:ext uri="{FF2B5EF4-FFF2-40B4-BE49-F238E27FC236}">
                <a16:creationId xmlns:a16="http://schemas.microsoft.com/office/drawing/2014/main" id="{3983B58B-ABEE-42AE-8E59-A9AA4CBF5177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6586022" y="1946969"/>
            <a:ext cx="3948864" cy="2559535"/>
          </a:xfrm>
          <a:prstGeom prst="rect">
            <a:avLst/>
          </a:prstGeom>
        </p:spPr>
      </p:pic>
      <p:pic>
        <p:nvPicPr>
          <p:cNvPr id="1028" name="Image 1027">
            <a:extLst>
              <a:ext uri="{FF2B5EF4-FFF2-40B4-BE49-F238E27FC236}">
                <a16:creationId xmlns:a16="http://schemas.microsoft.com/office/drawing/2014/main" id="{E9D519E2-28B5-4E86-82D1-3E2C3E2BC4D5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222215" y="6916211"/>
            <a:ext cx="4629741" cy="3488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75994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Image 32">
            <a:extLst>
              <a:ext uri="{FF2B5EF4-FFF2-40B4-BE49-F238E27FC236}">
                <a16:creationId xmlns:a16="http://schemas.microsoft.com/office/drawing/2014/main" id="{C1E73487-60BE-40FF-B60A-EB3278E713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1969" y="7024752"/>
            <a:ext cx="4520920" cy="4200310"/>
          </a:xfrm>
          <a:prstGeom prst="rect">
            <a:avLst/>
          </a:prstGeom>
        </p:spPr>
      </p:pic>
      <p:grpSp>
        <p:nvGrpSpPr>
          <p:cNvPr id="48" name="Groupe 47">
            <a:extLst>
              <a:ext uri="{FF2B5EF4-FFF2-40B4-BE49-F238E27FC236}">
                <a16:creationId xmlns:a16="http://schemas.microsoft.com/office/drawing/2014/main" id="{9B85AD31-7D77-467C-9FBC-F8BBB0852E01}"/>
              </a:ext>
            </a:extLst>
          </p:cNvPr>
          <p:cNvGrpSpPr/>
          <p:nvPr/>
        </p:nvGrpSpPr>
        <p:grpSpPr>
          <a:xfrm>
            <a:off x="5378088" y="5254687"/>
            <a:ext cx="8461070" cy="7791434"/>
            <a:chOff x="5378088" y="5254687"/>
            <a:chExt cx="8461070" cy="7791434"/>
          </a:xfrm>
        </p:grpSpPr>
        <p:pic>
          <p:nvPicPr>
            <p:cNvPr id="36" name="Image 35">
              <a:extLst>
                <a:ext uri="{FF2B5EF4-FFF2-40B4-BE49-F238E27FC236}">
                  <a16:creationId xmlns:a16="http://schemas.microsoft.com/office/drawing/2014/main" id="{B4364F1F-E1D0-429C-84A2-EF18A43B88D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420543" y="6288408"/>
              <a:ext cx="2402096" cy="2421085"/>
            </a:xfrm>
            <a:prstGeom prst="rect">
              <a:avLst/>
            </a:prstGeom>
          </p:spPr>
        </p:pic>
        <p:pic>
          <p:nvPicPr>
            <p:cNvPr id="8" name="Image 7">
              <a:extLst>
                <a:ext uri="{FF2B5EF4-FFF2-40B4-BE49-F238E27FC236}">
                  <a16:creationId xmlns:a16="http://schemas.microsoft.com/office/drawing/2014/main" id="{5AEDB249-88F5-4E26-A11A-07B5154B42C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300559" y="10106501"/>
              <a:ext cx="2476846" cy="2457793"/>
            </a:xfrm>
            <a:prstGeom prst="rect">
              <a:avLst/>
            </a:prstGeom>
          </p:spPr>
        </p:pic>
        <p:pic>
          <p:nvPicPr>
            <p:cNvPr id="5" name="Picture 31" descr="Agni-Small">
              <a:extLst>
                <a:ext uri="{FF2B5EF4-FFF2-40B4-BE49-F238E27FC236}">
                  <a16:creationId xmlns:a16="http://schemas.microsoft.com/office/drawing/2014/main" id="{A736B9CC-9723-4612-90A9-5375DBF9692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6308611" y="8790399"/>
              <a:ext cx="2183295" cy="2195673"/>
            </a:xfrm>
            <a:prstGeom prst="rect">
              <a:avLst/>
            </a:prstGeom>
            <a:noFill/>
          </p:spPr>
        </p:pic>
        <p:pic>
          <p:nvPicPr>
            <p:cNvPr id="9" name="Image 8">
              <a:extLst>
                <a:ext uri="{FF2B5EF4-FFF2-40B4-BE49-F238E27FC236}">
                  <a16:creationId xmlns:a16="http://schemas.microsoft.com/office/drawing/2014/main" id="{C94D371C-BF42-4A97-972A-788D6AF6BAA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019391" y="6384855"/>
              <a:ext cx="2210108" cy="2353003"/>
            </a:xfrm>
            <a:prstGeom prst="rect">
              <a:avLst/>
            </a:prstGeom>
          </p:spPr>
        </p:pic>
        <p:pic>
          <p:nvPicPr>
            <p:cNvPr id="11" name="Image 10">
              <a:extLst>
                <a:ext uri="{FF2B5EF4-FFF2-40B4-BE49-F238E27FC236}">
                  <a16:creationId xmlns:a16="http://schemas.microsoft.com/office/drawing/2014/main" id="{A02C3020-7EB2-40EE-9F84-34740AC0B65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0444269" y="8737858"/>
              <a:ext cx="2305372" cy="2248214"/>
            </a:xfrm>
            <a:prstGeom prst="rect">
              <a:avLst/>
            </a:prstGeom>
          </p:spPr>
        </p:pic>
        <p:sp>
          <p:nvSpPr>
            <p:cNvPr id="13" name="Ellipse 12">
              <a:extLst>
                <a:ext uri="{FF2B5EF4-FFF2-40B4-BE49-F238E27FC236}">
                  <a16:creationId xmlns:a16="http://schemas.microsoft.com/office/drawing/2014/main" id="{827F78C1-3232-4965-BD9B-2848A2B1A5DF}"/>
                </a:ext>
              </a:extLst>
            </p:cNvPr>
            <p:cNvSpPr/>
            <p:nvPr/>
          </p:nvSpPr>
          <p:spPr>
            <a:xfrm rot="18411922">
              <a:off x="7004456" y="8190393"/>
              <a:ext cx="2819853" cy="4883778"/>
            </a:xfrm>
            <a:prstGeom prst="ellipse">
              <a:avLst/>
            </a:prstGeom>
            <a:noFill/>
            <a:ln w="38100"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5" name="Ellipse 14">
              <a:extLst>
                <a:ext uri="{FF2B5EF4-FFF2-40B4-BE49-F238E27FC236}">
                  <a16:creationId xmlns:a16="http://schemas.microsoft.com/office/drawing/2014/main" id="{0FAA128F-A8B7-40C8-9705-287F01DCD3FB}"/>
                </a:ext>
              </a:extLst>
            </p:cNvPr>
            <p:cNvSpPr/>
            <p:nvPr/>
          </p:nvSpPr>
          <p:spPr>
            <a:xfrm rot="13981473">
              <a:off x="9167416" y="8090499"/>
              <a:ext cx="2814954" cy="5003436"/>
            </a:xfrm>
            <a:prstGeom prst="ellipse">
              <a:avLst/>
            </a:prstGeom>
            <a:noFill/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6" name="Ellipse 15">
              <a:extLst>
                <a:ext uri="{FF2B5EF4-FFF2-40B4-BE49-F238E27FC236}">
                  <a16:creationId xmlns:a16="http://schemas.microsoft.com/office/drawing/2014/main" id="{0414B2CE-77EC-4ADB-B264-DF3E790A5926}"/>
                </a:ext>
              </a:extLst>
            </p:cNvPr>
            <p:cNvSpPr/>
            <p:nvPr/>
          </p:nvSpPr>
          <p:spPr>
            <a:xfrm rot="16200000">
              <a:off x="7983698" y="5077142"/>
              <a:ext cx="2827869" cy="4883778"/>
            </a:xfrm>
            <a:prstGeom prst="ellipse">
              <a:avLst/>
            </a:prstGeom>
            <a:noFill/>
            <a:ln w="3810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7" name="ZoneTexte 16">
              <a:extLst>
                <a:ext uri="{FF2B5EF4-FFF2-40B4-BE49-F238E27FC236}">
                  <a16:creationId xmlns:a16="http://schemas.microsoft.com/office/drawing/2014/main" id="{6585C4DD-3F95-40DF-8F30-F527F34B2475}"/>
                </a:ext>
              </a:extLst>
            </p:cNvPr>
            <p:cNvSpPr txBox="1"/>
            <p:nvPr/>
          </p:nvSpPr>
          <p:spPr>
            <a:xfrm>
              <a:off x="9076658" y="6365442"/>
              <a:ext cx="101303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000" b="1" dirty="0" err="1">
                  <a:solidFill>
                    <a:srgbClr val="7030A0"/>
                  </a:solidFill>
                  <a:latin typeface="Oxygen" panose="02000503000000000000" pitchFamily="2" charset="0"/>
                </a:rPr>
                <a:t>Vata</a:t>
              </a:r>
              <a:endParaRPr lang="fr-FR" b="1" dirty="0">
                <a:solidFill>
                  <a:srgbClr val="7030A0"/>
                </a:solidFill>
                <a:latin typeface="Oxygen" panose="02000503000000000000" pitchFamily="2" charset="0"/>
              </a:endParaRPr>
            </a:p>
          </p:txBody>
        </p:sp>
        <p:sp>
          <p:nvSpPr>
            <p:cNvPr id="19" name="ZoneTexte 18">
              <a:extLst>
                <a:ext uri="{FF2B5EF4-FFF2-40B4-BE49-F238E27FC236}">
                  <a16:creationId xmlns:a16="http://schemas.microsoft.com/office/drawing/2014/main" id="{E2B2075A-2853-4B6F-8C19-822DB5A56E48}"/>
                </a:ext>
              </a:extLst>
            </p:cNvPr>
            <p:cNvSpPr txBox="1"/>
            <p:nvPr/>
          </p:nvSpPr>
          <p:spPr>
            <a:xfrm>
              <a:off x="10600650" y="10956055"/>
              <a:ext cx="118405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000" b="1" dirty="0" err="1">
                  <a:solidFill>
                    <a:srgbClr val="00B050"/>
                  </a:solidFill>
                  <a:latin typeface="Oxygen" panose="02000503000000000000" pitchFamily="2" charset="0"/>
                </a:rPr>
                <a:t>Kapha</a:t>
              </a:r>
              <a:endParaRPr lang="fr-FR" b="1" dirty="0">
                <a:solidFill>
                  <a:srgbClr val="00B050"/>
                </a:solidFill>
                <a:latin typeface="Oxygen" panose="02000503000000000000" pitchFamily="2" charset="0"/>
              </a:endParaRPr>
            </a:p>
          </p:txBody>
        </p:sp>
        <p:sp>
          <p:nvSpPr>
            <p:cNvPr id="20" name="ZoneTexte 19">
              <a:extLst>
                <a:ext uri="{FF2B5EF4-FFF2-40B4-BE49-F238E27FC236}">
                  <a16:creationId xmlns:a16="http://schemas.microsoft.com/office/drawing/2014/main" id="{1FADB373-B4A2-4131-89AE-70765D9E02F8}"/>
                </a:ext>
              </a:extLst>
            </p:cNvPr>
            <p:cNvSpPr txBox="1"/>
            <p:nvPr/>
          </p:nvSpPr>
          <p:spPr>
            <a:xfrm>
              <a:off x="7310628" y="10990592"/>
              <a:ext cx="989651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000" b="1" dirty="0">
                  <a:solidFill>
                    <a:srgbClr val="FF9900"/>
                  </a:solidFill>
                  <a:latin typeface="Oxygen" panose="02000503000000000000" pitchFamily="2" charset="0"/>
                </a:rPr>
                <a:t>Pitta</a:t>
              </a:r>
              <a:endParaRPr lang="fr-FR" b="1" dirty="0">
                <a:solidFill>
                  <a:srgbClr val="FF9900"/>
                </a:solidFill>
                <a:latin typeface="Oxygen" panose="02000503000000000000" pitchFamily="2" charset="0"/>
              </a:endParaRPr>
            </a:p>
          </p:txBody>
        </p:sp>
        <p:sp>
          <p:nvSpPr>
            <p:cNvPr id="21" name="ZoneTexte 20">
              <a:extLst>
                <a:ext uri="{FF2B5EF4-FFF2-40B4-BE49-F238E27FC236}">
                  <a16:creationId xmlns:a16="http://schemas.microsoft.com/office/drawing/2014/main" id="{7A5A22D8-3925-4749-A0E4-808D82AB0D70}"/>
                </a:ext>
              </a:extLst>
            </p:cNvPr>
            <p:cNvSpPr txBox="1"/>
            <p:nvPr/>
          </p:nvSpPr>
          <p:spPr>
            <a:xfrm>
              <a:off x="5614888" y="7083648"/>
              <a:ext cx="129591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000" dirty="0">
                  <a:solidFill>
                    <a:srgbClr val="7030A0"/>
                  </a:solidFill>
                  <a:latin typeface="Oxygen" panose="02000503000000000000" pitchFamily="2" charset="0"/>
                </a:rPr>
                <a:t>Espace</a:t>
              </a:r>
            </a:p>
          </p:txBody>
        </p:sp>
        <p:sp>
          <p:nvSpPr>
            <p:cNvPr id="22" name="ZoneTexte 21">
              <a:extLst>
                <a:ext uri="{FF2B5EF4-FFF2-40B4-BE49-F238E27FC236}">
                  <a16:creationId xmlns:a16="http://schemas.microsoft.com/office/drawing/2014/main" id="{E1195341-2B44-4AEB-BB87-33C86FC77B94}"/>
                </a:ext>
              </a:extLst>
            </p:cNvPr>
            <p:cNvSpPr txBox="1"/>
            <p:nvPr/>
          </p:nvSpPr>
          <p:spPr>
            <a:xfrm>
              <a:off x="11945331" y="7083648"/>
              <a:ext cx="6985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000" dirty="0">
                  <a:solidFill>
                    <a:srgbClr val="7030A0"/>
                  </a:solidFill>
                  <a:latin typeface="Oxygen" panose="02000503000000000000" pitchFamily="2" charset="0"/>
                </a:rPr>
                <a:t>Air</a:t>
              </a:r>
              <a:endParaRPr lang="fr-FR" dirty="0">
                <a:solidFill>
                  <a:srgbClr val="7030A0"/>
                </a:solidFill>
                <a:latin typeface="Oxygen" panose="02000503000000000000" pitchFamily="2" charset="0"/>
              </a:endParaRPr>
            </a:p>
          </p:txBody>
        </p:sp>
        <p:sp>
          <p:nvSpPr>
            <p:cNvPr id="25" name="ZoneTexte 24">
              <a:extLst>
                <a:ext uri="{FF2B5EF4-FFF2-40B4-BE49-F238E27FC236}">
                  <a16:creationId xmlns:a16="http://schemas.microsoft.com/office/drawing/2014/main" id="{2F86F143-D532-4543-B658-626EFF357D99}"/>
                </a:ext>
              </a:extLst>
            </p:cNvPr>
            <p:cNvSpPr txBox="1"/>
            <p:nvPr/>
          </p:nvSpPr>
          <p:spPr>
            <a:xfrm>
              <a:off x="5378088" y="9842593"/>
              <a:ext cx="6985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000" dirty="0">
                  <a:solidFill>
                    <a:srgbClr val="FF9900"/>
                  </a:solidFill>
                  <a:latin typeface="Oxygen" panose="02000503000000000000" pitchFamily="2" charset="0"/>
                </a:rPr>
                <a:t>Feu</a:t>
              </a:r>
              <a:endParaRPr lang="fr-FR" dirty="0">
                <a:solidFill>
                  <a:srgbClr val="FF9900"/>
                </a:solidFill>
                <a:latin typeface="Oxygen" panose="02000503000000000000" pitchFamily="2" charset="0"/>
              </a:endParaRPr>
            </a:p>
          </p:txBody>
        </p:sp>
        <p:sp>
          <p:nvSpPr>
            <p:cNvPr id="26" name="ZoneTexte 25">
              <a:extLst>
                <a:ext uri="{FF2B5EF4-FFF2-40B4-BE49-F238E27FC236}">
                  <a16:creationId xmlns:a16="http://schemas.microsoft.com/office/drawing/2014/main" id="{925BB6A0-35C9-44BA-8BD5-E8B555CC106D}"/>
                </a:ext>
              </a:extLst>
            </p:cNvPr>
            <p:cNvSpPr txBox="1"/>
            <p:nvPr/>
          </p:nvSpPr>
          <p:spPr>
            <a:xfrm>
              <a:off x="12826121" y="9842593"/>
              <a:ext cx="101303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000" dirty="0">
                  <a:solidFill>
                    <a:srgbClr val="00B050"/>
                  </a:solidFill>
                  <a:latin typeface="Oxygen" panose="02000503000000000000" pitchFamily="2" charset="0"/>
                </a:rPr>
                <a:t>Terre</a:t>
              </a:r>
              <a:endParaRPr lang="fr-FR" dirty="0">
                <a:solidFill>
                  <a:srgbClr val="00B050"/>
                </a:solidFill>
                <a:latin typeface="Oxygen" panose="02000503000000000000" pitchFamily="2" charset="0"/>
              </a:endParaRPr>
            </a:p>
          </p:txBody>
        </p:sp>
        <p:sp>
          <p:nvSpPr>
            <p:cNvPr id="27" name="ZoneTexte 26">
              <a:extLst>
                <a:ext uri="{FF2B5EF4-FFF2-40B4-BE49-F238E27FC236}">
                  <a16:creationId xmlns:a16="http://schemas.microsoft.com/office/drawing/2014/main" id="{0B701973-D4FC-4789-A69C-95656B937548}"/>
                </a:ext>
              </a:extLst>
            </p:cNvPr>
            <p:cNvSpPr txBox="1"/>
            <p:nvPr/>
          </p:nvSpPr>
          <p:spPr>
            <a:xfrm>
              <a:off x="9076659" y="12646011"/>
              <a:ext cx="101303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2000" dirty="0">
                  <a:solidFill>
                    <a:srgbClr val="00B0F0"/>
                  </a:solidFill>
                  <a:latin typeface="Oxygen" panose="02000503000000000000" pitchFamily="2" charset="0"/>
                </a:rPr>
                <a:t>Eau</a:t>
              </a:r>
              <a:endParaRPr lang="fr-FR" dirty="0">
                <a:solidFill>
                  <a:srgbClr val="00B0F0"/>
                </a:solidFill>
                <a:latin typeface="Oxygen" panose="02000503000000000000" pitchFamily="2" charset="0"/>
              </a:endParaRPr>
            </a:p>
          </p:txBody>
        </p:sp>
        <p:sp>
          <p:nvSpPr>
            <p:cNvPr id="31" name="ZoneTexte 30">
              <a:extLst>
                <a:ext uri="{FF2B5EF4-FFF2-40B4-BE49-F238E27FC236}">
                  <a16:creationId xmlns:a16="http://schemas.microsoft.com/office/drawing/2014/main" id="{21C68431-D6AA-44F4-A173-751D06C9B9DB}"/>
                </a:ext>
              </a:extLst>
            </p:cNvPr>
            <p:cNvSpPr txBox="1"/>
            <p:nvPr/>
          </p:nvSpPr>
          <p:spPr>
            <a:xfrm>
              <a:off x="6308612" y="5254687"/>
              <a:ext cx="651751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2400" b="1" dirty="0">
                  <a:solidFill>
                    <a:srgbClr val="7030A0"/>
                  </a:solidFill>
                  <a:latin typeface="Oxygen" panose="02000503000000000000" pitchFamily="2" charset="0"/>
                </a:rPr>
                <a:t>AYURVEDA : SCIENCE DE LA VIE</a:t>
              </a:r>
            </a:p>
            <a:p>
              <a:pPr algn="ctr"/>
              <a:r>
                <a:rPr lang="fr-FR" sz="2400" b="1" dirty="0">
                  <a:solidFill>
                    <a:srgbClr val="7030A0"/>
                  </a:solidFill>
                  <a:latin typeface="Oxygen" panose="02000503000000000000" pitchFamily="2" charset="0"/>
                </a:rPr>
                <a:t>Bien-être physique, émotionnel, spirituel</a:t>
              </a:r>
            </a:p>
          </p:txBody>
        </p:sp>
        <p:sp>
          <p:nvSpPr>
            <p:cNvPr id="40" name="Arc plein 39">
              <a:extLst>
                <a:ext uri="{FF2B5EF4-FFF2-40B4-BE49-F238E27FC236}">
                  <a16:creationId xmlns:a16="http://schemas.microsoft.com/office/drawing/2014/main" id="{6F96ECC2-A813-4BE6-A976-8A2BF1B550D8}"/>
                </a:ext>
              </a:extLst>
            </p:cNvPr>
            <p:cNvSpPr/>
            <p:nvPr/>
          </p:nvSpPr>
          <p:spPr>
            <a:xfrm>
              <a:off x="9189080" y="7345655"/>
              <a:ext cx="384304" cy="51676"/>
            </a:xfrm>
            <a:prstGeom prst="blockArc">
              <a:avLst/>
            </a:prstGeom>
            <a:solidFill>
              <a:schemeClr val="bg1">
                <a:lumMod val="75000"/>
              </a:schemeClr>
            </a:solidFill>
            <a:ln w="762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41" name="Arc plein 40">
              <a:extLst>
                <a:ext uri="{FF2B5EF4-FFF2-40B4-BE49-F238E27FC236}">
                  <a16:creationId xmlns:a16="http://schemas.microsoft.com/office/drawing/2014/main" id="{2AA0B47D-D645-4D1C-BB5E-F36582BF698F}"/>
                </a:ext>
              </a:extLst>
            </p:cNvPr>
            <p:cNvSpPr/>
            <p:nvPr/>
          </p:nvSpPr>
          <p:spPr>
            <a:xfrm rot="2193358" flipV="1">
              <a:off x="8018621" y="10859192"/>
              <a:ext cx="457840" cy="45719"/>
            </a:xfrm>
            <a:prstGeom prst="blockArc">
              <a:avLst/>
            </a:prstGeom>
            <a:solidFill>
              <a:schemeClr val="bg1">
                <a:lumMod val="75000"/>
              </a:schemeClr>
            </a:solidFill>
            <a:ln w="762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42" name="Arc plein 41">
              <a:extLst>
                <a:ext uri="{FF2B5EF4-FFF2-40B4-BE49-F238E27FC236}">
                  <a16:creationId xmlns:a16="http://schemas.microsoft.com/office/drawing/2014/main" id="{33C23628-4F21-4077-B85C-EBECA6DE4919}"/>
                </a:ext>
              </a:extLst>
            </p:cNvPr>
            <p:cNvSpPr/>
            <p:nvPr/>
          </p:nvSpPr>
          <p:spPr>
            <a:xfrm rot="17286577">
              <a:off x="7302395" y="8600399"/>
              <a:ext cx="313437" cy="45719"/>
            </a:xfrm>
            <a:prstGeom prst="blockArc">
              <a:avLst/>
            </a:prstGeom>
            <a:solidFill>
              <a:schemeClr val="bg1">
                <a:lumMod val="75000"/>
              </a:schemeClr>
            </a:solidFill>
            <a:ln w="762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44" name="Arc plein 43">
              <a:extLst>
                <a:ext uri="{FF2B5EF4-FFF2-40B4-BE49-F238E27FC236}">
                  <a16:creationId xmlns:a16="http://schemas.microsoft.com/office/drawing/2014/main" id="{49AF2119-BDD4-4E12-AC57-A260622F6BA7}"/>
                </a:ext>
              </a:extLst>
            </p:cNvPr>
            <p:cNvSpPr/>
            <p:nvPr/>
          </p:nvSpPr>
          <p:spPr>
            <a:xfrm rot="19314729" flipV="1">
              <a:off x="10383970" y="10730793"/>
              <a:ext cx="509313" cy="45719"/>
            </a:xfrm>
            <a:prstGeom prst="blockArc">
              <a:avLst/>
            </a:prstGeom>
            <a:solidFill>
              <a:schemeClr val="bg1">
                <a:lumMod val="75000"/>
              </a:schemeClr>
            </a:solidFill>
            <a:ln w="762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  <p:sp>
          <p:nvSpPr>
            <p:cNvPr id="46" name="Arc plein 45">
              <a:extLst>
                <a:ext uri="{FF2B5EF4-FFF2-40B4-BE49-F238E27FC236}">
                  <a16:creationId xmlns:a16="http://schemas.microsoft.com/office/drawing/2014/main" id="{A1F927C6-B976-4D4C-B6CE-A9A81DB56DF6}"/>
                </a:ext>
              </a:extLst>
            </p:cNvPr>
            <p:cNvSpPr/>
            <p:nvPr/>
          </p:nvSpPr>
          <p:spPr>
            <a:xfrm rot="14667366" flipV="1">
              <a:off x="11103071" y="8580115"/>
              <a:ext cx="369047" cy="45719"/>
            </a:xfrm>
            <a:prstGeom prst="blockArc">
              <a:avLst/>
            </a:prstGeom>
            <a:solidFill>
              <a:schemeClr val="bg1">
                <a:lumMod val="75000"/>
              </a:schemeClr>
            </a:solidFill>
            <a:ln w="762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solidFill>
                  <a:schemeClr val="tx1"/>
                </a:solidFill>
              </a:endParaRPr>
            </a:p>
          </p:txBody>
        </p:sp>
      </p:grpSp>
      <p:pic>
        <p:nvPicPr>
          <p:cNvPr id="49" name="Image 48">
            <a:extLst>
              <a:ext uri="{FF2B5EF4-FFF2-40B4-BE49-F238E27FC236}">
                <a16:creationId xmlns:a16="http://schemas.microsoft.com/office/drawing/2014/main" id="{6BCCF342-F8F4-4295-B0DB-BA239D78514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13682" y="1305305"/>
            <a:ext cx="3930852" cy="3848298"/>
          </a:xfrm>
          <a:prstGeom prst="rect">
            <a:avLst/>
          </a:prstGeom>
        </p:spPr>
      </p:pic>
      <p:pic>
        <p:nvPicPr>
          <p:cNvPr id="4098" name="Picture 2">
            <a:extLst>
              <a:ext uri="{FF2B5EF4-FFF2-40B4-BE49-F238E27FC236}">
                <a16:creationId xmlns:a16="http://schemas.microsoft.com/office/drawing/2014/main" id="{100ED10E-D34B-436A-990E-C105D8230D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4686" y="2043101"/>
            <a:ext cx="2295525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Logo de EMDR France">
            <a:extLst>
              <a:ext uri="{FF2B5EF4-FFF2-40B4-BE49-F238E27FC236}">
                <a16:creationId xmlns:a16="http://schemas.microsoft.com/office/drawing/2014/main" id="{07CD801F-536B-4105-AA56-D48D899B65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96955" y="1655331"/>
            <a:ext cx="9525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41219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97250D9E-E2E7-4FBB-B034-9850B64FCD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89529"/>
            <a:ext cx="14776097" cy="13728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04176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26ADCD0-6A3A-4B42-B841-4822782987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83D57F4-C6DE-4244-9F24-5CF3FE2AD9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86BB3CE0-640A-44A3-A074-6048A0F1C5C9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123198" y="3129038"/>
            <a:ext cx="14898537" cy="81041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826648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7B980B9-A0A8-4161-9432-B4FC73E467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>
                <a:latin typeface="Oxygen" panose="02000503000000000000" pitchFamily="2" charset="0"/>
              </a:rPr>
              <a:t>Constellation</a:t>
            </a:r>
            <a:br>
              <a:rPr lang="fr-FR" dirty="0">
                <a:latin typeface="Oxygen" panose="02000503000000000000" pitchFamily="2" charset="0"/>
              </a:rPr>
            </a:br>
            <a:r>
              <a:rPr lang="fr-FR" dirty="0">
                <a:latin typeface="Oxygen" panose="02000503000000000000" pitchFamily="2" charset="0"/>
              </a:rPr>
              <a:t>Energie Santé Qualité de Vie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E88482BD-0ED1-40BC-8281-687BA67C9E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72362" y="5838749"/>
            <a:ext cx="3803845" cy="2952902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FC9B75D3-C46E-4B48-83CF-EEF535649D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8650" y="7708921"/>
            <a:ext cx="5778797" cy="3594285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9277187D-6D2F-4D2E-AB42-349173A750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789" y="3606804"/>
            <a:ext cx="17975760" cy="11373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936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BCB949D-C677-424E-AE83-CEC9E9E176B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63BFD877-5255-48FF-B637-A4F2CD99018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86A1BD7A-E7C4-4B4E-BC11-2ECEB85303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5168" y="9238496"/>
            <a:ext cx="4064209" cy="3670489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C2FBE459-116F-435B-9365-59317AEE4B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238496"/>
            <a:ext cx="6165168" cy="3334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0302253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1135</TotalTime>
  <Words>187</Words>
  <Application>Microsoft Office PowerPoint</Application>
  <PresentationFormat>Personnalisé</PresentationFormat>
  <Paragraphs>36</Paragraphs>
  <Slides>10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Oxygen</vt:lpstr>
      <vt:lpstr>Satisfy</vt:lpstr>
      <vt:lpstr>Thème Office</vt:lpstr>
      <vt:lpstr>Constellation Energie Santé  Qualité de Vie  Transition vers le nouveau monde Science &amp; Conscience Groupe avec Catherine FRADE (convention de formation  sur demande)  22 Novembre 19 Levallois 9h-17h</vt:lpstr>
      <vt:lpstr>Constellation Energie Santé  Qualité de Vie  Science &amp; Conscience Vers notre nouveau monde  22 Novembre 2019 Levallois 9h-17h</vt:lpstr>
      <vt:lpstr>Back up</vt:lpstr>
      <vt:lpstr>Constellation Energie Santé  Dynamique de Vie  Science &amp; Conscience d’un monde à l’autre  22 Novembre 2019 Levallois 9h-17h</vt:lpstr>
      <vt:lpstr>Présentation PowerPoint</vt:lpstr>
      <vt:lpstr>Présentation PowerPoint</vt:lpstr>
      <vt:lpstr>Présentation PowerPoint</vt:lpstr>
      <vt:lpstr>Constellation Energie Santé Qualité de Vie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Catherine FRADE</dc:creator>
  <cp:lastModifiedBy>Catherine FRADE</cp:lastModifiedBy>
  <cp:revision>67</cp:revision>
  <dcterms:created xsi:type="dcterms:W3CDTF">2019-11-09T19:36:17Z</dcterms:created>
  <dcterms:modified xsi:type="dcterms:W3CDTF">2019-11-17T17:29:21Z</dcterms:modified>
</cp:coreProperties>
</file>